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8B4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1BAAB4-F728-496B-BB91-49AA08AF0C7F}" v="15" dt="2023-01-12T03:23:41.9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792" autoAdjust="0"/>
  </p:normalViewPr>
  <p:slideViewPr>
    <p:cSldViewPr snapToGrid="0">
      <p:cViewPr varScale="1">
        <p:scale>
          <a:sx n="62" d="100"/>
          <a:sy n="62" d="100"/>
        </p:scale>
        <p:origin x="828"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tinez, Laura A" userId="a6f6b4b8-e428-4b3f-ad40-ad444097f2d6" providerId="ADAL" clId="{731BAAB4-F728-496B-BB91-49AA08AF0C7F}"/>
    <pc:docChg chg="undo custSel addSld modSld sldOrd">
      <pc:chgData name="Martinez, Laura A" userId="a6f6b4b8-e428-4b3f-ad40-ad444097f2d6" providerId="ADAL" clId="{731BAAB4-F728-496B-BB91-49AA08AF0C7F}" dt="2023-01-12T04:42:26.103" v="686" actId="1076"/>
      <pc:docMkLst>
        <pc:docMk/>
      </pc:docMkLst>
      <pc:sldChg chg="addSp delSp modSp mod">
        <pc:chgData name="Martinez, Laura A" userId="a6f6b4b8-e428-4b3f-ad40-ad444097f2d6" providerId="ADAL" clId="{731BAAB4-F728-496B-BB91-49AA08AF0C7F}" dt="2023-01-12T02:48:54.866" v="104" actId="14100"/>
        <pc:sldMkLst>
          <pc:docMk/>
          <pc:sldMk cId="2706874290" sldId="258"/>
        </pc:sldMkLst>
        <pc:spChg chg="add mod">
          <ac:chgData name="Martinez, Laura A" userId="a6f6b4b8-e428-4b3f-ad40-ad444097f2d6" providerId="ADAL" clId="{731BAAB4-F728-496B-BB91-49AA08AF0C7F}" dt="2023-01-12T02:41:40.978" v="13" actId="14100"/>
          <ac:spMkLst>
            <pc:docMk/>
            <pc:sldMk cId="2706874290" sldId="258"/>
            <ac:spMk id="13" creationId="{2ADE72AC-D24D-4810-8299-267EC2BDE8C5}"/>
          </ac:spMkLst>
        </pc:spChg>
        <pc:spChg chg="add mod">
          <ac:chgData name="Martinez, Laura A" userId="a6f6b4b8-e428-4b3f-ad40-ad444097f2d6" providerId="ADAL" clId="{731BAAB4-F728-496B-BB91-49AA08AF0C7F}" dt="2023-01-12T02:48:54.866" v="104" actId="14100"/>
          <ac:spMkLst>
            <pc:docMk/>
            <pc:sldMk cId="2706874290" sldId="258"/>
            <ac:spMk id="16" creationId="{149E2271-8C63-49A8-BCDD-FDADB1CDCE27}"/>
          </ac:spMkLst>
        </pc:spChg>
        <pc:spChg chg="add del mod">
          <ac:chgData name="Martinez, Laura A" userId="a6f6b4b8-e428-4b3f-ad40-ad444097f2d6" providerId="ADAL" clId="{731BAAB4-F728-496B-BB91-49AA08AF0C7F}" dt="2023-01-12T02:47:21.513" v="28"/>
          <ac:spMkLst>
            <pc:docMk/>
            <pc:sldMk cId="2706874290" sldId="258"/>
            <ac:spMk id="17" creationId="{54866F3A-A383-4D5B-8667-3E476C7D7950}"/>
          </ac:spMkLst>
        </pc:spChg>
        <pc:spChg chg="add del mod">
          <ac:chgData name="Martinez, Laura A" userId="a6f6b4b8-e428-4b3f-ad40-ad444097f2d6" providerId="ADAL" clId="{731BAAB4-F728-496B-BB91-49AA08AF0C7F}" dt="2023-01-12T02:47:21.513" v="28"/>
          <ac:spMkLst>
            <pc:docMk/>
            <pc:sldMk cId="2706874290" sldId="258"/>
            <ac:spMk id="18" creationId="{801203B7-66B2-4DB9-BD77-4641B84EB547}"/>
          </ac:spMkLst>
        </pc:spChg>
        <pc:spChg chg="add mod">
          <ac:chgData name="Martinez, Laura A" userId="a6f6b4b8-e428-4b3f-ad40-ad444097f2d6" providerId="ADAL" clId="{731BAAB4-F728-496B-BB91-49AA08AF0C7F}" dt="2023-01-12T02:48:42.345" v="103" actId="113"/>
          <ac:spMkLst>
            <pc:docMk/>
            <pc:sldMk cId="2706874290" sldId="258"/>
            <ac:spMk id="19" creationId="{335865CF-B9A5-464A-A53A-254CF52117AB}"/>
          </ac:spMkLst>
        </pc:spChg>
        <pc:spChg chg="add del mod">
          <ac:chgData name="Martinez, Laura A" userId="a6f6b4b8-e428-4b3f-ad40-ad444097f2d6" providerId="ADAL" clId="{731BAAB4-F728-496B-BB91-49AA08AF0C7F}" dt="2023-01-12T02:48:00.851" v="70"/>
          <ac:spMkLst>
            <pc:docMk/>
            <pc:sldMk cId="2706874290" sldId="258"/>
            <ac:spMk id="20" creationId="{15F082A3-23F6-4024-B6F8-4E6372B4065C}"/>
          </ac:spMkLst>
        </pc:spChg>
        <pc:spChg chg="add del mod">
          <ac:chgData name="Martinez, Laura A" userId="a6f6b4b8-e428-4b3f-ad40-ad444097f2d6" providerId="ADAL" clId="{731BAAB4-F728-496B-BB91-49AA08AF0C7F}" dt="2023-01-12T02:48:00.851" v="70"/>
          <ac:spMkLst>
            <pc:docMk/>
            <pc:sldMk cId="2706874290" sldId="258"/>
            <ac:spMk id="21" creationId="{7CADFC6F-8B99-456A-AB26-46890610E2CA}"/>
          </ac:spMkLst>
        </pc:spChg>
        <pc:picChg chg="add mod">
          <ac:chgData name="Martinez, Laura A" userId="a6f6b4b8-e428-4b3f-ad40-ad444097f2d6" providerId="ADAL" clId="{731BAAB4-F728-496B-BB91-49AA08AF0C7F}" dt="2023-01-12T02:41:38.518" v="12" actId="1076"/>
          <ac:picMkLst>
            <pc:docMk/>
            <pc:sldMk cId="2706874290" sldId="258"/>
            <ac:picMk id="12" creationId="{299A4758-CD92-4709-A02C-48B43B887133}"/>
          </ac:picMkLst>
        </pc:picChg>
        <pc:picChg chg="add mod modCrop">
          <ac:chgData name="Martinez, Laura A" userId="a6f6b4b8-e428-4b3f-ad40-ad444097f2d6" providerId="ADAL" clId="{731BAAB4-F728-496B-BB91-49AA08AF0C7F}" dt="2023-01-12T02:42:56.702" v="23" actId="14100"/>
          <ac:picMkLst>
            <pc:docMk/>
            <pc:sldMk cId="2706874290" sldId="258"/>
            <ac:picMk id="15" creationId="{4061EAE3-4C9D-4FBD-A1CD-595F1071178F}"/>
          </ac:picMkLst>
        </pc:picChg>
      </pc:sldChg>
      <pc:sldChg chg="addSp delSp modSp new mod ord">
        <pc:chgData name="Martinez, Laura A" userId="a6f6b4b8-e428-4b3f-ad40-ad444097f2d6" providerId="ADAL" clId="{731BAAB4-F728-496B-BB91-49AA08AF0C7F}" dt="2023-01-12T03:23:22.753" v="663" actId="1076"/>
        <pc:sldMkLst>
          <pc:docMk/>
          <pc:sldMk cId="1879497966" sldId="259"/>
        </pc:sldMkLst>
        <pc:spChg chg="del">
          <ac:chgData name="Martinez, Laura A" userId="a6f6b4b8-e428-4b3f-ad40-ad444097f2d6" providerId="ADAL" clId="{731BAAB4-F728-496B-BB91-49AA08AF0C7F}" dt="2023-01-12T02:49:10.309" v="106" actId="478"/>
          <ac:spMkLst>
            <pc:docMk/>
            <pc:sldMk cId="1879497966" sldId="259"/>
            <ac:spMk id="2" creationId="{2477346F-D434-4619-B2A9-7A00BFDBC51E}"/>
          </ac:spMkLst>
        </pc:spChg>
        <pc:spChg chg="mod">
          <ac:chgData name="Martinez, Laura A" userId="a6f6b4b8-e428-4b3f-ad40-ad444097f2d6" providerId="ADAL" clId="{731BAAB4-F728-496B-BB91-49AA08AF0C7F}" dt="2023-01-12T03:23:22.753" v="663" actId="1076"/>
          <ac:spMkLst>
            <pc:docMk/>
            <pc:sldMk cId="1879497966" sldId="259"/>
            <ac:spMk id="3" creationId="{AF2CA4C5-5CFE-4C82-8458-BFC017E96FA1}"/>
          </ac:spMkLst>
        </pc:spChg>
        <pc:spChg chg="add mod">
          <ac:chgData name="Martinez, Laura A" userId="a6f6b4b8-e428-4b3f-ad40-ad444097f2d6" providerId="ADAL" clId="{731BAAB4-F728-496B-BB91-49AA08AF0C7F}" dt="2023-01-12T02:49:17.105" v="108" actId="1076"/>
          <ac:spMkLst>
            <pc:docMk/>
            <pc:sldMk cId="1879497966" sldId="259"/>
            <ac:spMk id="4" creationId="{C80A2342-2FA6-4D0D-BB80-D243984E3C1D}"/>
          </ac:spMkLst>
        </pc:spChg>
        <pc:spChg chg="add mod">
          <ac:chgData name="Martinez, Laura A" userId="a6f6b4b8-e428-4b3f-ad40-ad444097f2d6" providerId="ADAL" clId="{731BAAB4-F728-496B-BB91-49AA08AF0C7F}" dt="2023-01-12T02:49:17.105" v="108" actId="1076"/>
          <ac:spMkLst>
            <pc:docMk/>
            <pc:sldMk cId="1879497966" sldId="259"/>
            <ac:spMk id="5" creationId="{E7BBD65E-903F-4775-8550-7F2580F95A0E}"/>
          </ac:spMkLst>
        </pc:spChg>
        <pc:spChg chg="add mod">
          <ac:chgData name="Martinez, Laura A" userId="a6f6b4b8-e428-4b3f-ad40-ad444097f2d6" providerId="ADAL" clId="{731BAAB4-F728-496B-BB91-49AA08AF0C7F}" dt="2023-01-12T02:49:11.259" v="107"/>
          <ac:spMkLst>
            <pc:docMk/>
            <pc:sldMk cId="1879497966" sldId="259"/>
            <ac:spMk id="7" creationId="{BEDDD948-8304-4ABC-A667-C368C251E88E}"/>
          </ac:spMkLst>
        </pc:spChg>
        <pc:spChg chg="add mod">
          <ac:chgData name="Martinez, Laura A" userId="a6f6b4b8-e428-4b3f-ad40-ad444097f2d6" providerId="ADAL" clId="{731BAAB4-F728-496B-BB91-49AA08AF0C7F}" dt="2023-01-12T02:49:11.259" v="107"/>
          <ac:spMkLst>
            <pc:docMk/>
            <pc:sldMk cId="1879497966" sldId="259"/>
            <ac:spMk id="8" creationId="{11E8A0BA-2AEA-48BE-AB81-FFA910AAC778}"/>
          </ac:spMkLst>
        </pc:spChg>
        <pc:grpChg chg="add mod">
          <ac:chgData name="Martinez, Laura A" userId="a6f6b4b8-e428-4b3f-ad40-ad444097f2d6" providerId="ADAL" clId="{731BAAB4-F728-496B-BB91-49AA08AF0C7F}" dt="2023-01-12T02:49:17.105" v="108" actId="1076"/>
          <ac:grpSpMkLst>
            <pc:docMk/>
            <pc:sldMk cId="1879497966" sldId="259"/>
            <ac:grpSpMk id="6" creationId="{0C3AB25A-8A75-4623-A9AC-5B41EBAFF46E}"/>
          </ac:grpSpMkLst>
        </pc:grpChg>
        <pc:picChg chg="add mod modCrop">
          <ac:chgData name="Martinez, Laura A" userId="a6f6b4b8-e428-4b3f-ad40-ad444097f2d6" providerId="ADAL" clId="{731BAAB4-F728-496B-BB91-49AA08AF0C7F}" dt="2023-01-12T03:20:48.188" v="662" actId="1076"/>
          <ac:picMkLst>
            <pc:docMk/>
            <pc:sldMk cId="1879497966" sldId="259"/>
            <ac:picMk id="9" creationId="{6F1B3DE8-2E73-4C42-9036-ED842D1EAB00}"/>
          </ac:picMkLst>
        </pc:picChg>
      </pc:sldChg>
      <pc:sldChg chg="addSp delSp modSp new mod">
        <pc:chgData name="Martinez, Laura A" userId="a6f6b4b8-e428-4b3f-ad40-ad444097f2d6" providerId="ADAL" clId="{731BAAB4-F728-496B-BB91-49AA08AF0C7F}" dt="2023-01-12T03:01:48.256" v="575" actId="20577"/>
        <pc:sldMkLst>
          <pc:docMk/>
          <pc:sldMk cId="3127273177" sldId="260"/>
        </pc:sldMkLst>
        <pc:spChg chg="del mod">
          <ac:chgData name="Martinez, Laura A" userId="a6f6b4b8-e428-4b3f-ad40-ad444097f2d6" providerId="ADAL" clId="{731BAAB4-F728-496B-BB91-49AA08AF0C7F}" dt="2023-01-12T02:50:19.553" v="114" actId="478"/>
          <ac:spMkLst>
            <pc:docMk/>
            <pc:sldMk cId="3127273177" sldId="260"/>
            <ac:spMk id="2" creationId="{4AB8B604-707D-4559-8CBD-93BE354A0E60}"/>
          </ac:spMkLst>
        </pc:spChg>
        <pc:spChg chg="del">
          <ac:chgData name="Martinez, Laura A" userId="a6f6b4b8-e428-4b3f-ad40-ad444097f2d6" providerId="ADAL" clId="{731BAAB4-F728-496B-BB91-49AA08AF0C7F}" dt="2023-01-12T02:50:27.420" v="117" actId="478"/>
          <ac:spMkLst>
            <pc:docMk/>
            <pc:sldMk cId="3127273177" sldId="260"/>
            <ac:spMk id="3" creationId="{C7E08068-650F-42FA-83F1-A969E81BAD09}"/>
          </ac:spMkLst>
        </pc:spChg>
        <pc:spChg chg="add mod">
          <ac:chgData name="Martinez, Laura A" userId="a6f6b4b8-e428-4b3f-ad40-ad444097f2d6" providerId="ADAL" clId="{731BAAB4-F728-496B-BB91-49AA08AF0C7F}" dt="2023-01-12T02:50:25.650" v="116" actId="1076"/>
          <ac:spMkLst>
            <pc:docMk/>
            <pc:sldMk cId="3127273177" sldId="260"/>
            <ac:spMk id="4" creationId="{03A303A8-07FE-4AC4-BB1D-1EEE70B944FB}"/>
          </ac:spMkLst>
        </pc:spChg>
        <pc:spChg chg="add mod">
          <ac:chgData name="Martinez, Laura A" userId="a6f6b4b8-e428-4b3f-ad40-ad444097f2d6" providerId="ADAL" clId="{731BAAB4-F728-496B-BB91-49AA08AF0C7F}" dt="2023-01-12T02:50:25.650" v="116" actId="1076"/>
          <ac:spMkLst>
            <pc:docMk/>
            <pc:sldMk cId="3127273177" sldId="260"/>
            <ac:spMk id="5" creationId="{C07DD335-4F27-4545-B764-692FC90B9D26}"/>
          </ac:spMkLst>
        </pc:spChg>
        <pc:spChg chg="add mod">
          <ac:chgData name="Martinez, Laura A" userId="a6f6b4b8-e428-4b3f-ad40-ad444097f2d6" providerId="ADAL" clId="{731BAAB4-F728-496B-BB91-49AA08AF0C7F}" dt="2023-01-12T02:50:21.222" v="115"/>
          <ac:spMkLst>
            <pc:docMk/>
            <pc:sldMk cId="3127273177" sldId="260"/>
            <ac:spMk id="7" creationId="{5314DE15-5337-4FC5-A6BD-EC3E0D1E40CA}"/>
          </ac:spMkLst>
        </pc:spChg>
        <pc:spChg chg="add mod">
          <ac:chgData name="Martinez, Laura A" userId="a6f6b4b8-e428-4b3f-ad40-ad444097f2d6" providerId="ADAL" clId="{731BAAB4-F728-496B-BB91-49AA08AF0C7F}" dt="2023-01-12T02:50:21.222" v="115"/>
          <ac:spMkLst>
            <pc:docMk/>
            <pc:sldMk cId="3127273177" sldId="260"/>
            <ac:spMk id="8" creationId="{298DA036-FF1C-4FF2-9249-BFCA6F767263}"/>
          </ac:spMkLst>
        </pc:spChg>
        <pc:spChg chg="add mod">
          <ac:chgData name="Martinez, Laura A" userId="a6f6b4b8-e428-4b3f-ad40-ad444097f2d6" providerId="ADAL" clId="{731BAAB4-F728-496B-BB91-49AA08AF0C7F}" dt="2023-01-12T03:00:24.963" v="504" actId="14100"/>
          <ac:spMkLst>
            <pc:docMk/>
            <pc:sldMk cId="3127273177" sldId="260"/>
            <ac:spMk id="9" creationId="{6116185E-24FF-44C7-B5A2-D7862458018D}"/>
          </ac:spMkLst>
        </pc:spChg>
        <pc:spChg chg="add mod">
          <ac:chgData name="Martinez, Laura A" userId="a6f6b4b8-e428-4b3f-ad40-ad444097f2d6" providerId="ADAL" clId="{731BAAB4-F728-496B-BB91-49AA08AF0C7F}" dt="2023-01-12T03:01:48.256" v="575" actId="20577"/>
          <ac:spMkLst>
            <pc:docMk/>
            <pc:sldMk cId="3127273177" sldId="260"/>
            <ac:spMk id="13" creationId="{DA3DA838-1AB1-4D2E-90C6-AFD62A1040E6}"/>
          </ac:spMkLst>
        </pc:spChg>
        <pc:grpChg chg="add mod">
          <ac:chgData name="Martinez, Laura A" userId="a6f6b4b8-e428-4b3f-ad40-ad444097f2d6" providerId="ADAL" clId="{731BAAB4-F728-496B-BB91-49AA08AF0C7F}" dt="2023-01-12T02:50:25.650" v="116" actId="1076"/>
          <ac:grpSpMkLst>
            <pc:docMk/>
            <pc:sldMk cId="3127273177" sldId="260"/>
            <ac:grpSpMk id="6" creationId="{04335E09-8E80-454B-AF92-6D28C0AE8B99}"/>
          </ac:grpSpMkLst>
        </pc:grpChg>
        <pc:picChg chg="add mod">
          <ac:chgData name="Martinez, Laura A" userId="a6f6b4b8-e428-4b3f-ad40-ad444097f2d6" providerId="ADAL" clId="{731BAAB4-F728-496B-BB91-49AA08AF0C7F}" dt="2023-01-12T03:01:35.179" v="572" actId="1076"/>
          <ac:picMkLst>
            <pc:docMk/>
            <pc:sldMk cId="3127273177" sldId="260"/>
            <ac:picMk id="11" creationId="{2DB510AB-24ED-4B06-A4DF-94989869B085}"/>
          </ac:picMkLst>
        </pc:picChg>
      </pc:sldChg>
      <pc:sldChg chg="addSp modSp new mod">
        <pc:chgData name="Martinez, Laura A" userId="a6f6b4b8-e428-4b3f-ad40-ad444097f2d6" providerId="ADAL" clId="{731BAAB4-F728-496B-BB91-49AA08AF0C7F}" dt="2023-01-12T03:12:15.569" v="621" actId="20577"/>
        <pc:sldMkLst>
          <pc:docMk/>
          <pc:sldMk cId="1996270371" sldId="261"/>
        </pc:sldMkLst>
        <pc:spChg chg="add mod">
          <ac:chgData name="Martinez, Laura A" userId="a6f6b4b8-e428-4b3f-ad40-ad444097f2d6" providerId="ADAL" clId="{731BAAB4-F728-496B-BB91-49AA08AF0C7F}" dt="2023-01-12T03:02:17.381" v="578" actId="1076"/>
          <ac:spMkLst>
            <pc:docMk/>
            <pc:sldMk cId="1996270371" sldId="261"/>
            <ac:spMk id="2" creationId="{33AEAFE5-207E-4BF7-9DE5-59896DD04C0A}"/>
          </ac:spMkLst>
        </pc:spChg>
        <pc:spChg chg="add mod">
          <ac:chgData name="Martinez, Laura A" userId="a6f6b4b8-e428-4b3f-ad40-ad444097f2d6" providerId="ADAL" clId="{731BAAB4-F728-496B-BB91-49AA08AF0C7F}" dt="2023-01-12T03:02:17.381" v="578" actId="1076"/>
          <ac:spMkLst>
            <pc:docMk/>
            <pc:sldMk cId="1996270371" sldId="261"/>
            <ac:spMk id="3" creationId="{B0333D11-B2B4-4C77-8E54-BF62159E7051}"/>
          </ac:spMkLst>
        </pc:spChg>
        <pc:spChg chg="add mod">
          <ac:chgData name="Martinez, Laura A" userId="a6f6b4b8-e428-4b3f-ad40-ad444097f2d6" providerId="ADAL" clId="{731BAAB4-F728-496B-BB91-49AA08AF0C7F}" dt="2023-01-12T03:02:09.456" v="577"/>
          <ac:spMkLst>
            <pc:docMk/>
            <pc:sldMk cId="1996270371" sldId="261"/>
            <ac:spMk id="5" creationId="{7EE7E5C8-6F9C-4E03-9FA3-B5204CE357ED}"/>
          </ac:spMkLst>
        </pc:spChg>
        <pc:spChg chg="add mod">
          <ac:chgData name="Martinez, Laura A" userId="a6f6b4b8-e428-4b3f-ad40-ad444097f2d6" providerId="ADAL" clId="{731BAAB4-F728-496B-BB91-49AA08AF0C7F}" dt="2023-01-12T03:02:09.456" v="577"/>
          <ac:spMkLst>
            <pc:docMk/>
            <pc:sldMk cId="1996270371" sldId="261"/>
            <ac:spMk id="6" creationId="{79B71B83-BD2B-4D8D-8117-67F5E19E653A}"/>
          </ac:spMkLst>
        </pc:spChg>
        <pc:spChg chg="add mod">
          <ac:chgData name="Martinez, Laura A" userId="a6f6b4b8-e428-4b3f-ad40-ad444097f2d6" providerId="ADAL" clId="{731BAAB4-F728-496B-BB91-49AA08AF0C7F}" dt="2023-01-12T03:02:47.381" v="580" actId="1076"/>
          <ac:spMkLst>
            <pc:docMk/>
            <pc:sldMk cId="1996270371" sldId="261"/>
            <ac:spMk id="8" creationId="{02F32164-D016-4EE5-BB28-43EF87571D80}"/>
          </ac:spMkLst>
        </pc:spChg>
        <pc:spChg chg="add mod">
          <ac:chgData name="Martinez, Laura A" userId="a6f6b4b8-e428-4b3f-ad40-ad444097f2d6" providerId="ADAL" clId="{731BAAB4-F728-496B-BB91-49AA08AF0C7F}" dt="2023-01-12T03:03:43.026" v="585" actId="14100"/>
          <ac:spMkLst>
            <pc:docMk/>
            <pc:sldMk cId="1996270371" sldId="261"/>
            <ac:spMk id="10" creationId="{BD2B4E8F-CD53-41D5-919A-9BF8521605FA}"/>
          </ac:spMkLst>
        </pc:spChg>
        <pc:spChg chg="add mod">
          <ac:chgData name="Martinez, Laura A" userId="a6f6b4b8-e428-4b3f-ad40-ad444097f2d6" providerId="ADAL" clId="{731BAAB4-F728-496B-BB91-49AA08AF0C7F}" dt="2023-01-12T03:12:15.569" v="621" actId="20577"/>
          <ac:spMkLst>
            <pc:docMk/>
            <pc:sldMk cId="1996270371" sldId="261"/>
            <ac:spMk id="13" creationId="{083CCAA0-34E4-4EE2-98E6-AA7B46544AAD}"/>
          </ac:spMkLst>
        </pc:spChg>
        <pc:spChg chg="add mod">
          <ac:chgData name="Martinez, Laura A" userId="a6f6b4b8-e428-4b3f-ad40-ad444097f2d6" providerId="ADAL" clId="{731BAAB4-F728-496B-BB91-49AA08AF0C7F}" dt="2023-01-12T03:12:05.098" v="615"/>
          <ac:spMkLst>
            <pc:docMk/>
            <pc:sldMk cId="1996270371" sldId="261"/>
            <ac:spMk id="16" creationId="{EDB480F6-BA49-463B-897C-DB1F1FABD54A}"/>
          </ac:spMkLst>
        </pc:spChg>
        <pc:grpChg chg="add mod">
          <ac:chgData name="Martinez, Laura A" userId="a6f6b4b8-e428-4b3f-ad40-ad444097f2d6" providerId="ADAL" clId="{731BAAB4-F728-496B-BB91-49AA08AF0C7F}" dt="2023-01-12T03:02:17.381" v="578" actId="1076"/>
          <ac:grpSpMkLst>
            <pc:docMk/>
            <pc:sldMk cId="1996270371" sldId="261"/>
            <ac:grpSpMk id="4" creationId="{38578046-6F91-4410-8384-B35394803CDE}"/>
          </ac:grpSpMkLst>
        </pc:grpChg>
        <pc:picChg chg="add mod">
          <ac:chgData name="Martinez, Laura A" userId="a6f6b4b8-e428-4b3f-ad40-ad444097f2d6" providerId="ADAL" clId="{731BAAB4-F728-496B-BB91-49AA08AF0C7F}" dt="2023-01-12T03:10:25.596" v="592" actId="14100"/>
          <ac:picMkLst>
            <pc:docMk/>
            <pc:sldMk cId="1996270371" sldId="261"/>
            <ac:picMk id="12" creationId="{53874933-9162-4908-A049-713D1D641241}"/>
          </ac:picMkLst>
        </pc:picChg>
        <pc:picChg chg="add mod">
          <ac:chgData name="Martinez, Laura A" userId="a6f6b4b8-e428-4b3f-ad40-ad444097f2d6" providerId="ADAL" clId="{731BAAB4-F728-496B-BB91-49AA08AF0C7F}" dt="2023-01-12T03:12:00.832" v="614" actId="1076"/>
          <ac:picMkLst>
            <pc:docMk/>
            <pc:sldMk cId="1996270371" sldId="261"/>
            <ac:picMk id="15" creationId="{919456B2-2160-458B-91D0-37E6F3779432}"/>
          </ac:picMkLst>
        </pc:picChg>
      </pc:sldChg>
      <pc:sldChg chg="addSp delSp modSp new mod">
        <pc:chgData name="Martinez, Laura A" userId="a6f6b4b8-e428-4b3f-ad40-ad444097f2d6" providerId="ADAL" clId="{731BAAB4-F728-496B-BB91-49AA08AF0C7F}" dt="2023-01-12T04:42:26.103" v="686" actId="1076"/>
        <pc:sldMkLst>
          <pc:docMk/>
          <pc:sldMk cId="1020367981" sldId="262"/>
        </pc:sldMkLst>
        <pc:spChg chg="add mod">
          <ac:chgData name="Martinez, Laura A" userId="a6f6b4b8-e428-4b3f-ad40-ad444097f2d6" providerId="ADAL" clId="{731BAAB4-F728-496B-BB91-49AA08AF0C7F}" dt="2023-01-12T03:12:41.011" v="624" actId="1076"/>
          <ac:spMkLst>
            <pc:docMk/>
            <pc:sldMk cId="1020367981" sldId="262"/>
            <ac:spMk id="2" creationId="{14D96419-E4AA-473F-9A59-59454FD89946}"/>
          </ac:spMkLst>
        </pc:spChg>
        <pc:spChg chg="add mod">
          <ac:chgData name="Martinez, Laura A" userId="a6f6b4b8-e428-4b3f-ad40-ad444097f2d6" providerId="ADAL" clId="{731BAAB4-F728-496B-BB91-49AA08AF0C7F}" dt="2023-01-12T03:12:41.011" v="624" actId="1076"/>
          <ac:spMkLst>
            <pc:docMk/>
            <pc:sldMk cId="1020367981" sldId="262"/>
            <ac:spMk id="3" creationId="{A59A0767-7DC5-468F-A58A-223C8D7EEB01}"/>
          </ac:spMkLst>
        </pc:spChg>
        <pc:spChg chg="add mod">
          <ac:chgData name="Martinez, Laura A" userId="a6f6b4b8-e428-4b3f-ad40-ad444097f2d6" providerId="ADAL" clId="{731BAAB4-F728-496B-BB91-49AA08AF0C7F}" dt="2023-01-12T03:12:36.328" v="623"/>
          <ac:spMkLst>
            <pc:docMk/>
            <pc:sldMk cId="1020367981" sldId="262"/>
            <ac:spMk id="5" creationId="{6B8CEB29-9408-40CE-AD3F-28DC509A7E53}"/>
          </ac:spMkLst>
        </pc:spChg>
        <pc:spChg chg="add mod">
          <ac:chgData name="Martinez, Laura A" userId="a6f6b4b8-e428-4b3f-ad40-ad444097f2d6" providerId="ADAL" clId="{731BAAB4-F728-496B-BB91-49AA08AF0C7F}" dt="2023-01-12T03:12:36.328" v="623"/>
          <ac:spMkLst>
            <pc:docMk/>
            <pc:sldMk cId="1020367981" sldId="262"/>
            <ac:spMk id="6" creationId="{AEEC7AB8-D75E-4ADA-96E8-739E89010CC9}"/>
          </ac:spMkLst>
        </pc:spChg>
        <pc:spChg chg="add del mod">
          <ac:chgData name="Martinez, Laura A" userId="a6f6b4b8-e428-4b3f-ad40-ad444097f2d6" providerId="ADAL" clId="{731BAAB4-F728-496B-BB91-49AA08AF0C7F}" dt="2023-01-12T03:33:23.767" v="675"/>
          <ac:spMkLst>
            <pc:docMk/>
            <pc:sldMk cId="1020367981" sldId="262"/>
            <ac:spMk id="7" creationId="{536F25F4-943C-48BD-B009-294ED587C56C}"/>
          </ac:spMkLst>
        </pc:spChg>
        <pc:spChg chg="add mod">
          <ac:chgData name="Martinez, Laura A" userId="a6f6b4b8-e428-4b3f-ad40-ad444097f2d6" providerId="ADAL" clId="{731BAAB4-F728-496B-BB91-49AA08AF0C7F}" dt="2023-01-12T04:42:26.103" v="686" actId="1076"/>
          <ac:spMkLst>
            <pc:docMk/>
            <pc:sldMk cId="1020367981" sldId="262"/>
            <ac:spMk id="9" creationId="{1D9D1E50-0533-4A03-AC9D-98A5037AD153}"/>
          </ac:spMkLst>
        </pc:spChg>
        <pc:grpChg chg="add mod">
          <ac:chgData name="Martinez, Laura A" userId="a6f6b4b8-e428-4b3f-ad40-ad444097f2d6" providerId="ADAL" clId="{731BAAB4-F728-496B-BB91-49AA08AF0C7F}" dt="2023-01-12T03:12:41.011" v="624" actId="1076"/>
          <ac:grpSpMkLst>
            <pc:docMk/>
            <pc:sldMk cId="1020367981" sldId="262"/>
            <ac:grpSpMk id="4" creationId="{ED88E74F-1BE8-466C-934C-F1163C9CCD85}"/>
          </ac:grpSpMkLst>
        </pc:grp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9EEB91C-F245-4828-B6A3-00B326E61696}"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801F131F-7C29-4503-B115-496B7DEC02BD}">
      <dgm:prSet/>
      <dgm:spPr/>
      <dgm:t>
        <a:bodyPr/>
        <a:lstStyle/>
        <a:p>
          <a:r>
            <a:rPr lang="es-CO" dirty="0"/>
            <a:t>Objetivo : Clasificación de Películas ganadoras </a:t>
          </a:r>
          <a:endParaRPr lang="en-US" dirty="0"/>
        </a:p>
      </dgm:t>
    </dgm:pt>
    <dgm:pt modelId="{28F9D689-B94F-47FF-9342-59C9AAF9B38E}" type="parTrans" cxnId="{70FC879F-26C1-4B29-8860-CF04C46C77A7}">
      <dgm:prSet/>
      <dgm:spPr/>
      <dgm:t>
        <a:bodyPr/>
        <a:lstStyle/>
        <a:p>
          <a:endParaRPr lang="en-US"/>
        </a:p>
      </dgm:t>
    </dgm:pt>
    <dgm:pt modelId="{E2C8A575-07B1-4178-89F7-765E9FDCB0FC}" type="sibTrans" cxnId="{70FC879F-26C1-4B29-8860-CF04C46C77A7}">
      <dgm:prSet/>
      <dgm:spPr/>
      <dgm:t>
        <a:bodyPr/>
        <a:lstStyle/>
        <a:p>
          <a:endParaRPr lang="en-US"/>
        </a:p>
      </dgm:t>
    </dgm:pt>
    <dgm:pt modelId="{C5876C48-3909-422A-8301-01B16D7B3743}">
      <dgm:prSet/>
      <dgm:spPr/>
      <dgm:t>
        <a:bodyPr/>
        <a:lstStyle/>
        <a:p>
          <a:r>
            <a:rPr lang="es-CO" dirty="0"/>
            <a:t>Metodología : Aprendizaje Supervisado</a:t>
          </a:r>
          <a:endParaRPr lang="en-US" dirty="0"/>
        </a:p>
      </dgm:t>
    </dgm:pt>
    <dgm:pt modelId="{8E5410B3-F7D5-486F-8E9C-2BE6AA154FF1}" type="parTrans" cxnId="{DFB9614A-863F-4B93-A692-80E972F3B246}">
      <dgm:prSet/>
      <dgm:spPr/>
      <dgm:t>
        <a:bodyPr/>
        <a:lstStyle/>
        <a:p>
          <a:endParaRPr lang="en-US"/>
        </a:p>
      </dgm:t>
    </dgm:pt>
    <dgm:pt modelId="{52CD12DA-1CB3-422D-B819-894E9696B129}" type="sibTrans" cxnId="{DFB9614A-863F-4B93-A692-80E972F3B246}">
      <dgm:prSet/>
      <dgm:spPr/>
      <dgm:t>
        <a:bodyPr/>
        <a:lstStyle/>
        <a:p>
          <a:endParaRPr lang="en-US"/>
        </a:p>
      </dgm:t>
    </dgm:pt>
    <dgm:pt modelId="{6E106B8B-D1A5-46D8-BD3C-6A031824F483}">
      <dgm:prSet/>
      <dgm:spPr/>
      <dgm:t>
        <a:bodyPr/>
        <a:lstStyle/>
        <a:p>
          <a:r>
            <a:rPr lang="es-CO"/>
            <a:t>Análisis Exploratorio - Análisis y Limpieza</a:t>
          </a:r>
          <a:endParaRPr lang="en-US"/>
        </a:p>
      </dgm:t>
    </dgm:pt>
    <dgm:pt modelId="{A3A22122-1134-4EA1-BCB2-B9B653B73A23}" type="parTrans" cxnId="{1B265C0A-D0DE-4F8D-A7EA-B917189D17F6}">
      <dgm:prSet/>
      <dgm:spPr/>
      <dgm:t>
        <a:bodyPr/>
        <a:lstStyle/>
        <a:p>
          <a:endParaRPr lang="en-US"/>
        </a:p>
      </dgm:t>
    </dgm:pt>
    <dgm:pt modelId="{BB4157CB-C641-4378-BDE8-14A6ECDF587C}" type="sibTrans" cxnId="{1B265C0A-D0DE-4F8D-A7EA-B917189D17F6}">
      <dgm:prSet/>
      <dgm:spPr/>
      <dgm:t>
        <a:bodyPr/>
        <a:lstStyle/>
        <a:p>
          <a:endParaRPr lang="en-US"/>
        </a:p>
      </dgm:t>
    </dgm:pt>
    <dgm:pt modelId="{887B12C4-4DDB-493C-9232-F29C16973C93}">
      <dgm:prSet/>
      <dgm:spPr/>
      <dgm:t>
        <a:bodyPr/>
        <a:lstStyle/>
        <a:p>
          <a:r>
            <a:rPr lang="es-CO"/>
            <a:t>Modelo LOGIT y KNN: Entrenamiento, optimización </a:t>
          </a:r>
          <a:endParaRPr lang="en-US"/>
        </a:p>
      </dgm:t>
    </dgm:pt>
    <dgm:pt modelId="{B7324CDF-2F46-4232-BEC1-0C3FC162EBB1}" type="parTrans" cxnId="{3A71780D-449E-4001-9B45-9F8EF98959B0}">
      <dgm:prSet/>
      <dgm:spPr/>
      <dgm:t>
        <a:bodyPr/>
        <a:lstStyle/>
        <a:p>
          <a:endParaRPr lang="en-US"/>
        </a:p>
      </dgm:t>
    </dgm:pt>
    <dgm:pt modelId="{284E0253-5442-4C28-9332-6A47DD0089BB}" type="sibTrans" cxnId="{3A71780D-449E-4001-9B45-9F8EF98959B0}">
      <dgm:prSet/>
      <dgm:spPr/>
      <dgm:t>
        <a:bodyPr/>
        <a:lstStyle/>
        <a:p>
          <a:endParaRPr lang="en-US"/>
        </a:p>
      </dgm:t>
    </dgm:pt>
    <dgm:pt modelId="{7894C116-C939-4261-B630-DABD0DAD82F3}">
      <dgm:prSet/>
      <dgm:spPr/>
      <dgm:t>
        <a:bodyPr/>
        <a:lstStyle/>
        <a:p>
          <a:r>
            <a:rPr lang="es-CO" dirty="0"/>
            <a:t>Análisis de resultado</a:t>
          </a:r>
          <a:endParaRPr lang="en-US" dirty="0"/>
        </a:p>
      </dgm:t>
    </dgm:pt>
    <dgm:pt modelId="{93A8396F-FFEA-42E3-9ABA-733C03EC0DC5}" type="parTrans" cxnId="{5EF306D0-520C-4A73-ABF4-06BE0DB0D447}">
      <dgm:prSet/>
      <dgm:spPr/>
      <dgm:t>
        <a:bodyPr/>
        <a:lstStyle/>
        <a:p>
          <a:endParaRPr lang="en-US"/>
        </a:p>
      </dgm:t>
    </dgm:pt>
    <dgm:pt modelId="{7F3D8D14-E7F9-4292-90F5-2AC75F45ECDE}" type="sibTrans" cxnId="{5EF306D0-520C-4A73-ABF4-06BE0DB0D447}">
      <dgm:prSet/>
      <dgm:spPr/>
      <dgm:t>
        <a:bodyPr/>
        <a:lstStyle/>
        <a:p>
          <a:endParaRPr lang="en-US"/>
        </a:p>
      </dgm:t>
    </dgm:pt>
    <dgm:pt modelId="{1055DAE7-7557-4593-B40E-CFC37775B4F6}" type="pres">
      <dgm:prSet presAssocID="{E9EEB91C-F245-4828-B6A3-00B326E61696}" presName="root" presStyleCnt="0">
        <dgm:presLayoutVars>
          <dgm:dir/>
          <dgm:resizeHandles val="exact"/>
        </dgm:presLayoutVars>
      </dgm:prSet>
      <dgm:spPr/>
    </dgm:pt>
    <dgm:pt modelId="{5BE11A85-07CF-4BF8-95E9-5919E6033808}" type="pres">
      <dgm:prSet presAssocID="{801F131F-7C29-4503-B115-496B7DEC02BD}" presName="compNode" presStyleCnt="0"/>
      <dgm:spPr/>
    </dgm:pt>
    <dgm:pt modelId="{4E2E9DAE-71A8-41EC-8F00-1C7E9D663079}" type="pres">
      <dgm:prSet presAssocID="{801F131F-7C29-4503-B115-496B7DEC02BD}" presName="bgRect" presStyleLbl="bgShp" presStyleIdx="0" presStyleCnt="5"/>
      <dgm:spPr/>
    </dgm:pt>
    <dgm:pt modelId="{A126C0C4-0DED-423A-AE46-5023195B4076}" type="pres">
      <dgm:prSet presAssocID="{801F131F-7C29-4503-B115-496B7DEC02BD}"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rophy"/>
        </a:ext>
      </dgm:extLst>
    </dgm:pt>
    <dgm:pt modelId="{A65E9553-C99E-4F95-A9C9-349890E5DBBE}" type="pres">
      <dgm:prSet presAssocID="{801F131F-7C29-4503-B115-496B7DEC02BD}" presName="spaceRect" presStyleCnt="0"/>
      <dgm:spPr/>
    </dgm:pt>
    <dgm:pt modelId="{D964EEE0-874C-4FC2-82C9-6F922C7DFD09}" type="pres">
      <dgm:prSet presAssocID="{801F131F-7C29-4503-B115-496B7DEC02BD}" presName="parTx" presStyleLbl="revTx" presStyleIdx="0" presStyleCnt="5">
        <dgm:presLayoutVars>
          <dgm:chMax val="0"/>
          <dgm:chPref val="0"/>
        </dgm:presLayoutVars>
      </dgm:prSet>
      <dgm:spPr/>
    </dgm:pt>
    <dgm:pt modelId="{2753F2D8-886E-41FD-80AD-D7058822F2E6}" type="pres">
      <dgm:prSet presAssocID="{E2C8A575-07B1-4178-89F7-765E9FDCB0FC}" presName="sibTrans" presStyleCnt="0"/>
      <dgm:spPr/>
    </dgm:pt>
    <dgm:pt modelId="{21E494D3-6F86-4E5B-99B3-31223D46E770}" type="pres">
      <dgm:prSet presAssocID="{C5876C48-3909-422A-8301-01B16D7B3743}" presName="compNode" presStyleCnt="0"/>
      <dgm:spPr/>
    </dgm:pt>
    <dgm:pt modelId="{8DDB6260-24C9-4EBC-BC97-D3842D32C21A}" type="pres">
      <dgm:prSet presAssocID="{C5876C48-3909-422A-8301-01B16D7B3743}" presName="bgRect" presStyleLbl="bgShp" presStyleIdx="1" presStyleCnt="5"/>
      <dgm:spPr/>
    </dgm:pt>
    <dgm:pt modelId="{8E294DB8-2D15-479F-BBC3-45CB8BC8AE6A}" type="pres">
      <dgm:prSet presAssocID="{C5876C48-3909-422A-8301-01B16D7B374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eck List"/>
        </a:ext>
      </dgm:extLst>
    </dgm:pt>
    <dgm:pt modelId="{F4940F11-F1BD-489F-9611-4BB8D2C48911}" type="pres">
      <dgm:prSet presAssocID="{C5876C48-3909-422A-8301-01B16D7B3743}" presName="spaceRect" presStyleCnt="0"/>
      <dgm:spPr/>
    </dgm:pt>
    <dgm:pt modelId="{2E8EA978-ADD0-4313-829D-A199FC2150AB}" type="pres">
      <dgm:prSet presAssocID="{C5876C48-3909-422A-8301-01B16D7B3743}" presName="parTx" presStyleLbl="revTx" presStyleIdx="1" presStyleCnt="5">
        <dgm:presLayoutVars>
          <dgm:chMax val="0"/>
          <dgm:chPref val="0"/>
        </dgm:presLayoutVars>
      </dgm:prSet>
      <dgm:spPr/>
    </dgm:pt>
    <dgm:pt modelId="{9A600A29-9CAC-4D11-A308-BCA7D4976F55}" type="pres">
      <dgm:prSet presAssocID="{52CD12DA-1CB3-422D-B819-894E9696B129}" presName="sibTrans" presStyleCnt="0"/>
      <dgm:spPr/>
    </dgm:pt>
    <dgm:pt modelId="{74CCE57A-2A8C-471B-87B3-72893FF0526B}" type="pres">
      <dgm:prSet presAssocID="{6E106B8B-D1A5-46D8-BD3C-6A031824F483}" presName="compNode" presStyleCnt="0"/>
      <dgm:spPr/>
    </dgm:pt>
    <dgm:pt modelId="{E3E4DCCE-2F7F-4DA3-8608-2363BBD37A01}" type="pres">
      <dgm:prSet presAssocID="{6E106B8B-D1A5-46D8-BD3C-6A031824F483}" presName="bgRect" presStyleLbl="bgShp" presStyleIdx="2" presStyleCnt="5"/>
      <dgm:spPr/>
    </dgm:pt>
    <dgm:pt modelId="{1DB972B5-40DE-4D75-BC64-6A377BD1EA77}" type="pres">
      <dgm:prSet presAssocID="{6E106B8B-D1A5-46D8-BD3C-6A031824F483}"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op and bucket"/>
        </a:ext>
      </dgm:extLst>
    </dgm:pt>
    <dgm:pt modelId="{13C72A5A-2BBE-4673-AE22-998080116690}" type="pres">
      <dgm:prSet presAssocID="{6E106B8B-D1A5-46D8-BD3C-6A031824F483}" presName="spaceRect" presStyleCnt="0"/>
      <dgm:spPr/>
    </dgm:pt>
    <dgm:pt modelId="{D6B19047-7E93-4396-9D71-CCAB209CEEAE}" type="pres">
      <dgm:prSet presAssocID="{6E106B8B-D1A5-46D8-BD3C-6A031824F483}" presName="parTx" presStyleLbl="revTx" presStyleIdx="2" presStyleCnt="5">
        <dgm:presLayoutVars>
          <dgm:chMax val="0"/>
          <dgm:chPref val="0"/>
        </dgm:presLayoutVars>
      </dgm:prSet>
      <dgm:spPr/>
    </dgm:pt>
    <dgm:pt modelId="{ED49A1FA-ABC9-4782-968D-2616877AB363}" type="pres">
      <dgm:prSet presAssocID="{BB4157CB-C641-4378-BDE8-14A6ECDF587C}" presName="sibTrans" presStyleCnt="0"/>
      <dgm:spPr/>
    </dgm:pt>
    <dgm:pt modelId="{F28CA6C8-A80B-484F-8DF9-505E057C3DDF}" type="pres">
      <dgm:prSet presAssocID="{887B12C4-4DDB-493C-9232-F29C16973C93}" presName="compNode" presStyleCnt="0"/>
      <dgm:spPr/>
    </dgm:pt>
    <dgm:pt modelId="{69FBD11F-57D4-46E6-9453-7C3685887D37}" type="pres">
      <dgm:prSet presAssocID="{887B12C4-4DDB-493C-9232-F29C16973C93}" presName="bgRect" presStyleLbl="bgShp" presStyleIdx="3" presStyleCnt="5"/>
      <dgm:spPr/>
    </dgm:pt>
    <dgm:pt modelId="{C850D118-503C-4A25-B806-380A147F6AD1}" type="pres">
      <dgm:prSet presAssocID="{887B12C4-4DDB-493C-9232-F29C16973C93}"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Gears"/>
        </a:ext>
      </dgm:extLst>
    </dgm:pt>
    <dgm:pt modelId="{754F829D-731E-48D9-A7E2-FE5CB4D496E4}" type="pres">
      <dgm:prSet presAssocID="{887B12C4-4DDB-493C-9232-F29C16973C93}" presName="spaceRect" presStyleCnt="0"/>
      <dgm:spPr/>
    </dgm:pt>
    <dgm:pt modelId="{11CEA060-1069-4077-8701-3A4634EDB21C}" type="pres">
      <dgm:prSet presAssocID="{887B12C4-4DDB-493C-9232-F29C16973C93}" presName="parTx" presStyleLbl="revTx" presStyleIdx="3" presStyleCnt="5">
        <dgm:presLayoutVars>
          <dgm:chMax val="0"/>
          <dgm:chPref val="0"/>
        </dgm:presLayoutVars>
      </dgm:prSet>
      <dgm:spPr/>
    </dgm:pt>
    <dgm:pt modelId="{3FA82296-909F-45AF-AF00-3D5ACF99DCAC}" type="pres">
      <dgm:prSet presAssocID="{284E0253-5442-4C28-9332-6A47DD0089BB}" presName="sibTrans" presStyleCnt="0"/>
      <dgm:spPr/>
    </dgm:pt>
    <dgm:pt modelId="{8511455B-5B96-4FE7-A148-DEBDE117474D}" type="pres">
      <dgm:prSet presAssocID="{7894C116-C939-4261-B630-DABD0DAD82F3}" presName="compNode" presStyleCnt="0"/>
      <dgm:spPr/>
    </dgm:pt>
    <dgm:pt modelId="{F5335589-A919-4EA7-A3C4-EF63224B47FD}" type="pres">
      <dgm:prSet presAssocID="{7894C116-C939-4261-B630-DABD0DAD82F3}" presName="bgRect" presStyleLbl="bgShp" presStyleIdx="4" presStyleCnt="5"/>
      <dgm:spPr/>
    </dgm:pt>
    <dgm:pt modelId="{641EFD3C-3F7A-413D-A6D3-18AB6CC940D9}" type="pres">
      <dgm:prSet presAssocID="{7894C116-C939-4261-B630-DABD0DAD82F3}"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Bar chart"/>
        </a:ext>
      </dgm:extLst>
    </dgm:pt>
    <dgm:pt modelId="{57FDF5F2-00AE-4A95-A084-8C4BDE35A3C9}" type="pres">
      <dgm:prSet presAssocID="{7894C116-C939-4261-B630-DABD0DAD82F3}" presName="spaceRect" presStyleCnt="0"/>
      <dgm:spPr/>
    </dgm:pt>
    <dgm:pt modelId="{9C06D3A8-1E92-45A0-97FA-BFED1AEE5CDE}" type="pres">
      <dgm:prSet presAssocID="{7894C116-C939-4261-B630-DABD0DAD82F3}" presName="parTx" presStyleLbl="revTx" presStyleIdx="4" presStyleCnt="5">
        <dgm:presLayoutVars>
          <dgm:chMax val="0"/>
          <dgm:chPref val="0"/>
        </dgm:presLayoutVars>
      </dgm:prSet>
      <dgm:spPr/>
    </dgm:pt>
  </dgm:ptLst>
  <dgm:cxnLst>
    <dgm:cxn modelId="{A5F1D807-03FA-4BB0-AE9D-12E749E1F1D4}" type="presOf" srcId="{7894C116-C939-4261-B630-DABD0DAD82F3}" destId="{9C06D3A8-1E92-45A0-97FA-BFED1AEE5CDE}" srcOrd="0" destOrd="0" presId="urn:microsoft.com/office/officeart/2018/2/layout/IconVerticalSolidList"/>
    <dgm:cxn modelId="{1B265C0A-D0DE-4F8D-A7EA-B917189D17F6}" srcId="{E9EEB91C-F245-4828-B6A3-00B326E61696}" destId="{6E106B8B-D1A5-46D8-BD3C-6A031824F483}" srcOrd="2" destOrd="0" parTransId="{A3A22122-1134-4EA1-BCB2-B9B653B73A23}" sibTransId="{BB4157CB-C641-4378-BDE8-14A6ECDF587C}"/>
    <dgm:cxn modelId="{3A71780D-449E-4001-9B45-9F8EF98959B0}" srcId="{E9EEB91C-F245-4828-B6A3-00B326E61696}" destId="{887B12C4-4DDB-493C-9232-F29C16973C93}" srcOrd="3" destOrd="0" parTransId="{B7324CDF-2F46-4232-BEC1-0C3FC162EBB1}" sibTransId="{284E0253-5442-4C28-9332-6A47DD0089BB}"/>
    <dgm:cxn modelId="{859E281B-E33D-405F-8F33-581DC4ABDA0B}" type="presOf" srcId="{6E106B8B-D1A5-46D8-BD3C-6A031824F483}" destId="{D6B19047-7E93-4396-9D71-CCAB209CEEAE}" srcOrd="0" destOrd="0" presId="urn:microsoft.com/office/officeart/2018/2/layout/IconVerticalSolidList"/>
    <dgm:cxn modelId="{8D6FEA5E-1CC3-476D-9791-1408B827B424}" type="presOf" srcId="{801F131F-7C29-4503-B115-496B7DEC02BD}" destId="{D964EEE0-874C-4FC2-82C9-6F922C7DFD09}" srcOrd="0" destOrd="0" presId="urn:microsoft.com/office/officeart/2018/2/layout/IconVerticalSolidList"/>
    <dgm:cxn modelId="{DFB9614A-863F-4B93-A692-80E972F3B246}" srcId="{E9EEB91C-F245-4828-B6A3-00B326E61696}" destId="{C5876C48-3909-422A-8301-01B16D7B3743}" srcOrd="1" destOrd="0" parTransId="{8E5410B3-F7D5-486F-8E9C-2BE6AA154FF1}" sibTransId="{52CD12DA-1CB3-422D-B819-894E9696B129}"/>
    <dgm:cxn modelId="{EC8A878F-1AF5-4C37-B78C-A0E9078495FA}" type="presOf" srcId="{E9EEB91C-F245-4828-B6A3-00B326E61696}" destId="{1055DAE7-7557-4593-B40E-CFC37775B4F6}" srcOrd="0" destOrd="0" presId="urn:microsoft.com/office/officeart/2018/2/layout/IconVerticalSolidList"/>
    <dgm:cxn modelId="{70FC879F-26C1-4B29-8860-CF04C46C77A7}" srcId="{E9EEB91C-F245-4828-B6A3-00B326E61696}" destId="{801F131F-7C29-4503-B115-496B7DEC02BD}" srcOrd="0" destOrd="0" parTransId="{28F9D689-B94F-47FF-9342-59C9AAF9B38E}" sibTransId="{E2C8A575-07B1-4178-89F7-765E9FDCB0FC}"/>
    <dgm:cxn modelId="{8EFF72A4-38F5-40CF-A825-0CD28799A1D8}" type="presOf" srcId="{C5876C48-3909-422A-8301-01B16D7B3743}" destId="{2E8EA978-ADD0-4313-829D-A199FC2150AB}" srcOrd="0" destOrd="0" presId="urn:microsoft.com/office/officeart/2018/2/layout/IconVerticalSolidList"/>
    <dgm:cxn modelId="{5EF306D0-520C-4A73-ABF4-06BE0DB0D447}" srcId="{E9EEB91C-F245-4828-B6A3-00B326E61696}" destId="{7894C116-C939-4261-B630-DABD0DAD82F3}" srcOrd="4" destOrd="0" parTransId="{93A8396F-FFEA-42E3-9ABA-733C03EC0DC5}" sibTransId="{7F3D8D14-E7F9-4292-90F5-2AC75F45ECDE}"/>
    <dgm:cxn modelId="{B0C5DCE9-0787-49C4-BB00-A47946C4C637}" type="presOf" srcId="{887B12C4-4DDB-493C-9232-F29C16973C93}" destId="{11CEA060-1069-4077-8701-3A4634EDB21C}" srcOrd="0" destOrd="0" presId="urn:microsoft.com/office/officeart/2018/2/layout/IconVerticalSolidList"/>
    <dgm:cxn modelId="{6EF27080-0959-44D0-A82D-D5FE2B5AC88E}" type="presParOf" srcId="{1055DAE7-7557-4593-B40E-CFC37775B4F6}" destId="{5BE11A85-07CF-4BF8-95E9-5919E6033808}" srcOrd="0" destOrd="0" presId="urn:microsoft.com/office/officeart/2018/2/layout/IconVerticalSolidList"/>
    <dgm:cxn modelId="{45A9DCA0-0AA4-40E8-81A2-1964B8F6794F}" type="presParOf" srcId="{5BE11A85-07CF-4BF8-95E9-5919E6033808}" destId="{4E2E9DAE-71A8-41EC-8F00-1C7E9D663079}" srcOrd="0" destOrd="0" presId="urn:microsoft.com/office/officeart/2018/2/layout/IconVerticalSolidList"/>
    <dgm:cxn modelId="{F5B86DC5-52E1-4E66-A84A-A89799D30360}" type="presParOf" srcId="{5BE11A85-07CF-4BF8-95E9-5919E6033808}" destId="{A126C0C4-0DED-423A-AE46-5023195B4076}" srcOrd="1" destOrd="0" presId="urn:microsoft.com/office/officeart/2018/2/layout/IconVerticalSolidList"/>
    <dgm:cxn modelId="{B5A5BDC0-6F20-4F66-9550-05E8E4310008}" type="presParOf" srcId="{5BE11A85-07CF-4BF8-95E9-5919E6033808}" destId="{A65E9553-C99E-4F95-A9C9-349890E5DBBE}" srcOrd="2" destOrd="0" presId="urn:microsoft.com/office/officeart/2018/2/layout/IconVerticalSolidList"/>
    <dgm:cxn modelId="{01EDBA78-087B-4538-807C-BF877C78A2D5}" type="presParOf" srcId="{5BE11A85-07CF-4BF8-95E9-5919E6033808}" destId="{D964EEE0-874C-4FC2-82C9-6F922C7DFD09}" srcOrd="3" destOrd="0" presId="urn:microsoft.com/office/officeart/2018/2/layout/IconVerticalSolidList"/>
    <dgm:cxn modelId="{16B38FEA-B497-406D-97B6-11795C0B0473}" type="presParOf" srcId="{1055DAE7-7557-4593-B40E-CFC37775B4F6}" destId="{2753F2D8-886E-41FD-80AD-D7058822F2E6}" srcOrd="1" destOrd="0" presId="urn:microsoft.com/office/officeart/2018/2/layout/IconVerticalSolidList"/>
    <dgm:cxn modelId="{77349AC9-FAD8-4210-980F-DB034CFAA51C}" type="presParOf" srcId="{1055DAE7-7557-4593-B40E-CFC37775B4F6}" destId="{21E494D3-6F86-4E5B-99B3-31223D46E770}" srcOrd="2" destOrd="0" presId="urn:microsoft.com/office/officeart/2018/2/layout/IconVerticalSolidList"/>
    <dgm:cxn modelId="{746F3FBF-012D-43E0-88E8-85B570E919DB}" type="presParOf" srcId="{21E494D3-6F86-4E5B-99B3-31223D46E770}" destId="{8DDB6260-24C9-4EBC-BC97-D3842D32C21A}" srcOrd="0" destOrd="0" presId="urn:microsoft.com/office/officeart/2018/2/layout/IconVerticalSolidList"/>
    <dgm:cxn modelId="{9622522E-2B03-4D75-8A0F-23332444B6CF}" type="presParOf" srcId="{21E494D3-6F86-4E5B-99B3-31223D46E770}" destId="{8E294DB8-2D15-479F-BBC3-45CB8BC8AE6A}" srcOrd="1" destOrd="0" presId="urn:microsoft.com/office/officeart/2018/2/layout/IconVerticalSolidList"/>
    <dgm:cxn modelId="{9BEA577B-1EE5-408D-9FD8-8302F06A6E56}" type="presParOf" srcId="{21E494D3-6F86-4E5B-99B3-31223D46E770}" destId="{F4940F11-F1BD-489F-9611-4BB8D2C48911}" srcOrd="2" destOrd="0" presId="urn:microsoft.com/office/officeart/2018/2/layout/IconVerticalSolidList"/>
    <dgm:cxn modelId="{15656728-3BB3-4E4B-B9A8-0D89578E42B0}" type="presParOf" srcId="{21E494D3-6F86-4E5B-99B3-31223D46E770}" destId="{2E8EA978-ADD0-4313-829D-A199FC2150AB}" srcOrd="3" destOrd="0" presId="urn:microsoft.com/office/officeart/2018/2/layout/IconVerticalSolidList"/>
    <dgm:cxn modelId="{55DE549E-1CE0-424B-B517-DBCE65C19C4C}" type="presParOf" srcId="{1055DAE7-7557-4593-B40E-CFC37775B4F6}" destId="{9A600A29-9CAC-4D11-A308-BCA7D4976F55}" srcOrd="3" destOrd="0" presId="urn:microsoft.com/office/officeart/2018/2/layout/IconVerticalSolidList"/>
    <dgm:cxn modelId="{4565AC19-1A5B-48F4-B6BF-848BF2D4E0DA}" type="presParOf" srcId="{1055DAE7-7557-4593-B40E-CFC37775B4F6}" destId="{74CCE57A-2A8C-471B-87B3-72893FF0526B}" srcOrd="4" destOrd="0" presId="urn:microsoft.com/office/officeart/2018/2/layout/IconVerticalSolidList"/>
    <dgm:cxn modelId="{06373326-A886-4FF7-84D2-9140AD763187}" type="presParOf" srcId="{74CCE57A-2A8C-471B-87B3-72893FF0526B}" destId="{E3E4DCCE-2F7F-4DA3-8608-2363BBD37A01}" srcOrd="0" destOrd="0" presId="urn:microsoft.com/office/officeart/2018/2/layout/IconVerticalSolidList"/>
    <dgm:cxn modelId="{EF2A4A2E-B090-4AE4-B108-C03C7400C92F}" type="presParOf" srcId="{74CCE57A-2A8C-471B-87B3-72893FF0526B}" destId="{1DB972B5-40DE-4D75-BC64-6A377BD1EA77}" srcOrd="1" destOrd="0" presId="urn:microsoft.com/office/officeart/2018/2/layout/IconVerticalSolidList"/>
    <dgm:cxn modelId="{39B41426-F752-461E-9E70-437A3E5769CA}" type="presParOf" srcId="{74CCE57A-2A8C-471B-87B3-72893FF0526B}" destId="{13C72A5A-2BBE-4673-AE22-998080116690}" srcOrd="2" destOrd="0" presId="urn:microsoft.com/office/officeart/2018/2/layout/IconVerticalSolidList"/>
    <dgm:cxn modelId="{456ADF60-800A-4F73-B0D0-B31688BC30DA}" type="presParOf" srcId="{74CCE57A-2A8C-471B-87B3-72893FF0526B}" destId="{D6B19047-7E93-4396-9D71-CCAB209CEEAE}" srcOrd="3" destOrd="0" presId="urn:microsoft.com/office/officeart/2018/2/layout/IconVerticalSolidList"/>
    <dgm:cxn modelId="{3A600A45-8702-4BDB-B917-77AF20A5EBB3}" type="presParOf" srcId="{1055DAE7-7557-4593-B40E-CFC37775B4F6}" destId="{ED49A1FA-ABC9-4782-968D-2616877AB363}" srcOrd="5" destOrd="0" presId="urn:microsoft.com/office/officeart/2018/2/layout/IconVerticalSolidList"/>
    <dgm:cxn modelId="{D3B43CE6-2CAA-4023-868F-FD2E2333EF6C}" type="presParOf" srcId="{1055DAE7-7557-4593-B40E-CFC37775B4F6}" destId="{F28CA6C8-A80B-484F-8DF9-505E057C3DDF}" srcOrd="6" destOrd="0" presId="urn:microsoft.com/office/officeart/2018/2/layout/IconVerticalSolidList"/>
    <dgm:cxn modelId="{D6E8EF89-7131-4708-A700-BB1353C40FB6}" type="presParOf" srcId="{F28CA6C8-A80B-484F-8DF9-505E057C3DDF}" destId="{69FBD11F-57D4-46E6-9453-7C3685887D37}" srcOrd="0" destOrd="0" presId="urn:microsoft.com/office/officeart/2018/2/layout/IconVerticalSolidList"/>
    <dgm:cxn modelId="{84F85001-4D33-4243-A7F6-463BF1E20C0D}" type="presParOf" srcId="{F28CA6C8-A80B-484F-8DF9-505E057C3DDF}" destId="{C850D118-503C-4A25-B806-380A147F6AD1}" srcOrd="1" destOrd="0" presId="urn:microsoft.com/office/officeart/2018/2/layout/IconVerticalSolidList"/>
    <dgm:cxn modelId="{E4ABA2BD-4601-4B36-AA7D-7A262AD85B52}" type="presParOf" srcId="{F28CA6C8-A80B-484F-8DF9-505E057C3DDF}" destId="{754F829D-731E-48D9-A7E2-FE5CB4D496E4}" srcOrd="2" destOrd="0" presId="urn:microsoft.com/office/officeart/2018/2/layout/IconVerticalSolidList"/>
    <dgm:cxn modelId="{8FE98465-7257-4AE6-B094-A561E8B58B0E}" type="presParOf" srcId="{F28CA6C8-A80B-484F-8DF9-505E057C3DDF}" destId="{11CEA060-1069-4077-8701-3A4634EDB21C}" srcOrd="3" destOrd="0" presId="urn:microsoft.com/office/officeart/2018/2/layout/IconVerticalSolidList"/>
    <dgm:cxn modelId="{0021EDA5-4BD1-4F17-A4A0-686992508A8C}" type="presParOf" srcId="{1055DAE7-7557-4593-B40E-CFC37775B4F6}" destId="{3FA82296-909F-45AF-AF00-3D5ACF99DCAC}" srcOrd="7" destOrd="0" presId="urn:microsoft.com/office/officeart/2018/2/layout/IconVerticalSolidList"/>
    <dgm:cxn modelId="{65D5BBC3-3820-4F16-BCE1-F6750FE1B818}" type="presParOf" srcId="{1055DAE7-7557-4593-B40E-CFC37775B4F6}" destId="{8511455B-5B96-4FE7-A148-DEBDE117474D}" srcOrd="8" destOrd="0" presId="urn:microsoft.com/office/officeart/2018/2/layout/IconVerticalSolidList"/>
    <dgm:cxn modelId="{6B99306A-6C03-4459-BFD4-E5DE67073D20}" type="presParOf" srcId="{8511455B-5B96-4FE7-A148-DEBDE117474D}" destId="{F5335589-A919-4EA7-A3C4-EF63224B47FD}" srcOrd="0" destOrd="0" presId="urn:microsoft.com/office/officeart/2018/2/layout/IconVerticalSolidList"/>
    <dgm:cxn modelId="{A6B95310-D898-40B1-88E2-4CCC0E819C5A}" type="presParOf" srcId="{8511455B-5B96-4FE7-A148-DEBDE117474D}" destId="{641EFD3C-3F7A-413D-A6D3-18AB6CC940D9}" srcOrd="1" destOrd="0" presId="urn:microsoft.com/office/officeart/2018/2/layout/IconVerticalSolidList"/>
    <dgm:cxn modelId="{93B6A8C9-AEFE-4975-8B19-6A78DD942B6A}" type="presParOf" srcId="{8511455B-5B96-4FE7-A148-DEBDE117474D}" destId="{57FDF5F2-00AE-4A95-A084-8C4BDE35A3C9}" srcOrd="2" destOrd="0" presId="urn:microsoft.com/office/officeart/2018/2/layout/IconVerticalSolidList"/>
    <dgm:cxn modelId="{48558B71-B060-4373-81E8-738619FF7763}" type="presParOf" srcId="{8511455B-5B96-4FE7-A148-DEBDE117474D}" destId="{9C06D3A8-1E92-45A0-97FA-BFED1AEE5CD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2E9DAE-71A8-41EC-8F00-1C7E9D663079}">
      <dsp:nvSpPr>
        <dsp:cNvPr id="0" name=""/>
        <dsp:cNvSpPr/>
      </dsp:nvSpPr>
      <dsp:spPr>
        <a:xfrm>
          <a:off x="0" y="4606"/>
          <a:ext cx="6588691" cy="98125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26C0C4-0DED-423A-AE46-5023195B4076}">
      <dsp:nvSpPr>
        <dsp:cNvPr id="0" name=""/>
        <dsp:cNvSpPr/>
      </dsp:nvSpPr>
      <dsp:spPr>
        <a:xfrm>
          <a:off x="296829" y="225389"/>
          <a:ext cx="539690" cy="53969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964EEE0-874C-4FC2-82C9-6F922C7DFD09}">
      <dsp:nvSpPr>
        <dsp:cNvPr id="0" name=""/>
        <dsp:cNvSpPr/>
      </dsp:nvSpPr>
      <dsp:spPr>
        <a:xfrm>
          <a:off x="1133349" y="4606"/>
          <a:ext cx="5455341" cy="9812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dirty="0"/>
            <a:t>Objetivo : Clasificación de Películas ganadoras </a:t>
          </a:r>
          <a:endParaRPr lang="en-US" sz="1900" kern="1200" dirty="0"/>
        </a:p>
      </dsp:txBody>
      <dsp:txXfrm>
        <a:off x="1133349" y="4606"/>
        <a:ext cx="5455341" cy="981254"/>
      </dsp:txXfrm>
    </dsp:sp>
    <dsp:sp modelId="{8DDB6260-24C9-4EBC-BC97-D3842D32C21A}">
      <dsp:nvSpPr>
        <dsp:cNvPr id="0" name=""/>
        <dsp:cNvSpPr/>
      </dsp:nvSpPr>
      <dsp:spPr>
        <a:xfrm>
          <a:off x="0" y="1231175"/>
          <a:ext cx="6588691" cy="98125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E294DB8-2D15-479F-BBC3-45CB8BC8AE6A}">
      <dsp:nvSpPr>
        <dsp:cNvPr id="0" name=""/>
        <dsp:cNvSpPr/>
      </dsp:nvSpPr>
      <dsp:spPr>
        <a:xfrm>
          <a:off x="296829" y="1451957"/>
          <a:ext cx="539690" cy="53969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E8EA978-ADD0-4313-829D-A199FC2150AB}">
      <dsp:nvSpPr>
        <dsp:cNvPr id="0" name=""/>
        <dsp:cNvSpPr/>
      </dsp:nvSpPr>
      <dsp:spPr>
        <a:xfrm>
          <a:off x="1133349" y="1231175"/>
          <a:ext cx="5455341" cy="9812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dirty="0"/>
            <a:t>Metodología : Aprendizaje Supervisado</a:t>
          </a:r>
          <a:endParaRPr lang="en-US" sz="1900" kern="1200" dirty="0"/>
        </a:p>
      </dsp:txBody>
      <dsp:txXfrm>
        <a:off x="1133349" y="1231175"/>
        <a:ext cx="5455341" cy="981254"/>
      </dsp:txXfrm>
    </dsp:sp>
    <dsp:sp modelId="{E3E4DCCE-2F7F-4DA3-8608-2363BBD37A01}">
      <dsp:nvSpPr>
        <dsp:cNvPr id="0" name=""/>
        <dsp:cNvSpPr/>
      </dsp:nvSpPr>
      <dsp:spPr>
        <a:xfrm>
          <a:off x="0" y="2457744"/>
          <a:ext cx="6588691" cy="98125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B972B5-40DE-4D75-BC64-6A377BD1EA77}">
      <dsp:nvSpPr>
        <dsp:cNvPr id="0" name=""/>
        <dsp:cNvSpPr/>
      </dsp:nvSpPr>
      <dsp:spPr>
        <a:xfrm>
          <a:off x="296829" y="2678526"/>
          <a:ext cx="539690" cy="53969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6B19047-7E93-4396-9D71-CCAB209CEEAE}">
      <dsp:nvSpPr>
        <dsp:cNvPr id="0" name=""/>
        <dsp:cNvSpPr/>
      </dsp:nvSpPr>
      <dsp:spPr>
        <a:xfrm>
          <a:off x="1133349" y="2457744"/>
          <a:ext cx="5455341" cy="9812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a:t>Análisis Exploratorio - Análisis y Limpieza</a:t>
          </a:r>
          <a:endParaRPr lang="en-US" sz="1900" kern="1200"/>
        </a:p>
      </dsp:txBody>
      <dsp:txXfrm>
        <a:off x="1133349" y="2457744"/>
        <a:ext cx="5455341" cy="981254"/>
      </dsp:txXfrm>
    </dsp:sp>
    <dsp:sp modelId="{69FBD11F-57D4-46E6-9453-7C3685887D37}">
      <dsp:nvSpPr>
        <dsp:cNvPr id="0" name=""/>
        <dsp:cNvSpPr/>
      </dsp:nvSpPr>
      <dsp:spPr>
        <a:xfrm>
          <a:off x="0" y="3684312"/>
          <a:ext cx="6588691" cy="98125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850D118-503C-4A25-B806-380A147F6AD1}">
      <dsp:nvSpPr>
        <dsp:cNvPr id="0" name=""/>
        <dsp:cNvSpPr/>
      </dsp:nvSpPr>
      <dsp:spPr>
        <a:xfrm>
          <a:off x="296829" y="3905095"/>
          <a:ext cx="539690" cy="53969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1CEA060-1069-4077-8701-3A4634EDB21C}">
      <dsp:nvSpPr>
        <dsp:cNvPr id="0" name=""/>
        <dsp:cNvSpPr/>
      </dsp:nvSpPr>
      <dsp:spPr>
        <a:xfrm>
          <a:off x="1133349" y="3684312"/>
          <a:ext cx="5455341" cy="9812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a:t>Modelo LOGIT y KNN: Entrenamiento, optimización </a:t>
          </a:r>
          <a:endParaRPr lang="en-US" sz="1900" kern="1200"/>
        </a:p>
      </dsp:txBody>
      <dsp:txXfrm>
        <a:off x="1133349" y="3684312"/>
        <a:ext cx="5455341" cy="981254"/>
      </dsp:txXfrm>
    </dsp:sp>
    <dsp:sp modelId="{F5335589-A919-4EA7-A3C4-EF63224B47FD}">
      <dsp:nvSpPr>
        <dsp:cNvPr id="0" name=""/>
        <dsp:cNvSpPr/>
      </dsp:nvSpPr>
      <dsp:spPr>
        <a:xfrm>
          <a:off x="0" y="4910881"/>
          <a:ext cx="6588691" cy="98125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41EFD3C-3F7A-413D-A6D3-18AB6CC940D9}">
      <dsp:nvSpPr>
        <dsp:cNvPr id="0" name=""/>
        <dsp:cNvSpPr/>
      </dsp:nvSpPr>
      <dsp:spPr>
        <a:xfrm>
          <a:off x="296829" y="5131663"/>
          <a:ext cx="539690" cy="53969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06D3A8-1E92-45A0-97FA-BFED1AEE5CDE}">
      <dsp:nvSpPr>
        <dsp:cNvPr id="0" name=""/>
        <dsp:cNvSpPr/>
      </dsp:nvSpPr>
      <dsp:spPr>
        <a:xfrm>
          <a:off x="1133349" y="4910881"/>
          <a:ext cx="5455341" cy="9812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dirty="0"/>
            <a:t>Análisis de resultado</a:t>
          </a:r>
          <a:endParaRPr lang="en-US" sz="1900" kern="1200" dirty="0"/>
        </a:p>
      </dsp:txBody>
      <dsp:txXfrm>
        <a:off x="1133349" y="4910881"/>
        <a:ext cx="5455341" cy="98125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355D1-EFF5-477D-8E28-31626A8A015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s-CO"/>
          </a:p>
        </p:txBody>
      </p:sp>
      <p:sp>
        <p:nvSpPr>
          <p:cNvPr id="3" name="Subtitle 2">
            <a:extLst>
              <a:ext uri="{FF2B5EF4-FFF2-40B4-BE49-F238E27FC236}">
                <a16:creationId xmlns:a16="http://schemas.microsoft.com/office/drawing/2014/main" id="{BE01AFB4-D6EC-450D-A235-76F104483E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s-CO"/>
          </a:p>
        </p:txBody>
      </p:sp>
      <p:sp>
        <p:nvSpPr>
          <p:cNvPr id="4" name="Date Placeholder 3">
            <a:extLst>
              <a:ext uri="{FF2B5EF4-FFF2-40B4-BE49-F238E27FC236}">
                <a16:creationId xmlns:a16="http://schemas.microsoft.com/office/drawing/2014/main" id="{874D9781-096D-4C7A-BEFF-C74DD5EA3EC5}"/>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5" name="Footer Placeholder 4">
            <a:extLst>
              <a:ext uri="{FF2B5EF4-FFF2-40B4-BE49-F238E27FC236}">
                <a16:creationId xmlns:a16="http://schemas.microsoft.com/office/drawing/2014/main" id="{8F44EAC3-1DD3-4BD5-8B08-D86CA0754AC0}"/>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FF952F80-E3EC-4596-85C1-A8654B566871}"/>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2354482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22FFF-D1D1-4598-A233-B05009CD61B1}"/>
              </a:ext>
            </a:extLst>
          </p:cNvPr>
          <p:cNvSpPr>
            <a:spLocks noGrp="1"/>
          </p:cNvSpPr>
          <p:nvPr>
            <p:ph type="title"/>
          </p:nvPr>
        </p:nvSpPr>
        <p:spPr/>
        <p:txBody>
          <a:bodyPr/>
          <a:lstStyle/>
          <a:p>
            <a:r>
              <a:rPr lang="en-US"/>
              <a:t>Click to edit Master title style</a:t>
            </a:r>
            <a:endParaRPr lang="es-CO"/>
          </a:p>
        </p:txBody>
      </p:sp>
      <p:sp>
        <p:nvSpPr>
          <p:cNvPr id="3" name="Vertical Text Placeholder 2">
            <a:extLst>
              <a:ext uri="{FF2B5EF4-FFF2-40B4-BE49-F238E27FC236}">
                <a16:creationId xmlns:a16="http://schemas.microsoft.com/office/drawing/2014/main" id="{2546E929-9AB0-4CA7-94BC-07802126CC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Date Placeholder 3">
            <a:extLst>
              <a:ext uri="{FF2B5EF4-FFF2-40B4-BE49-F238E27FC236}">
                <a16:creationId xmlns:a16="http://schemas.microsoft.com/office/drawing/2014/main" id="{EB273C32-50C0-4CC2-AA06-1DA32577ED2D}"/>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5" name="Footer Placeholder 4">
            <a:extLst>
              <a:ext uri="{FF2B5EF4-FFF2-40B4-BE49-F238E27FC236}">
                <a16:creationId xmlns:a16="http://schemas.microsoft.com/office/drawing/2014/main" id="{36ABE6AE-0736-4A03-9B35-58079EFEFA30}"/>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224A7D08-CB8F-4E24-9824-A09CD77CD969}"/>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4283761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35D119-D156-4ABE-9613-7CF788014AF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s-CO"/>
          </a:p>
        </p:txBody>
      </p:sp>
      <p:sp>
        <p:nvSpPr>
          <p:cNvPr id="3" name="Vertical Text Placeholder 2">
            <a:extLst>
              <a:ext uri="{FF2B5EF4-FFF2-40B4-BE49-F238E27FC236}">
                <a16:creationId xmlns:a16="http://schemas.microsoft.com/office/drawing/2014/main" id="{1E1CE2CF-2B46-4B85-89EB-BE7358D36B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Date Placeholder 3">
            <a:extLst>
              <a:ext uri="{FF2B5EF4-FFF2-40B4-BE49-F238E27FC236}">
                <a16:creationId xmlns:a16="http://schemas.microsoft.com/office/drawing/2014/main" id="{497D6CD4-4CA3-4517-ABBA-C3DCA784CD48}"/>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5" name="Footer Placeholder 4">
            <a:extLst>
              <a:ext uri="{FF2B5EF4-FFF2-40B4-BE49-F238E27FC236}">
                <a16:creationId xmlns:a16="http://schemas.microsoft.com/office/drawing/2014/main" id="{A3B4C67F-A9D1-44A2-B9AA-A13BF438DBEC}"/>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8E2B0559-7720-4360-98BB-E2D90636FD90}"/>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3504524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4D844-BE93-476D-BB14-97E3DFBD03B7}"/>
              </a:ext>
            </a:extLst>
          </p:cNvPr>
          <p:cNvSpPr>
            <a:spLocks noGrp="1"/>
          </p:cNvSpPr>
          <p:nvPr>
            <p:ph type="title"/>
          </p:nvPr>
        </p:nvSpPr>
        <p:spPr/>
        <p:txBody>
          <a:bodyPr/>
          <a:lstStyle/>
          <a:p>
            <a:r>
              <a:rPr lang="en-US"/>
              <a:t>Click to edit Master title style</a:t>
            </a:r>
            <a:endParaRPr lang="es-CO"/>
          </a:p>
        </p:txBody>
      </p:sp>
      <p:sp>
        <p:nvSpPr>
          <p:cNvPr id="3" name="Content Placeholder 2">
            <a:extLst>
              <a:ext uri="{FF2B5EF4-FFF2-40B4-BE49-F238E27FC236}">
                <a16:creationId xmlns:a16="http://schemas.microsoft.com/office/drawing/2014/main" id="{CC452F10-0DE5-44F9-82F0-9E59C63BC1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Date Placeholder 3">
            <a:extLst>
              <a:ext uri="{FF2B5EF4-FFF2-40B4-BE49-F238E27FC236}">
                <a16:creationId xmlns:a16="http://schemas.microsoft.com/office/drawing/2014/main" id="{06F6760E-B3B2-495D-8AB6-8E37DEE960BD}"/>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5" name="Footer Placeholder 4">
            <a:extLst>
              <a:ext uri="{FF2B5EF4-FFF2-40B4-BE49-F238E27FC236}">
                <a16:creationId xmlns:a16="http://schemas.microsoft.com/office/drawing/2014/main" id="{8462E6B1-6233-41D4-AABE-BD24A605C5EF}"/>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74FB4940-0DBC-48AB-8124-F2860827875C}"/>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624584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38BCC-B524-4296-B2BF-8F8CD06016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s-CO"/>
          </a:p>
        </p:txBody>
      </p:sp>
      <p:sp>
        <p:nvSpPr>
          <p:cNvPr id="3" name="Text Placeholder 2">
            <a:extLst>
              <a:ext uri="{FF2B5EF4-FFF2-40B4-BE49-F238E27FC236}">
                <a16:creationId xmlns:a16="http://schemas.microsoft.com/office/drawing/2014/main" id="{6AC81962-1773-490E-9EE2-4355588938B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EC1F84-FBA3-4446-8524-6365C2DC2DDA}"/>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5" name="Footer Placeholder 4">
            <a:extLst>
              <a:ext uri="{FF2B5EF4-FFF2-40B4-BE49-F238E27FC236}">
                <a16:creationId xmlns:a16="http://schemas.microsoft.com/office/drawing/2014/main" id="{33024FE9-6A9A-43AB-A79F-E5248E1EB7C8}"/>
              </a:ext>
            </a:extLst>
          </p:cNvPr>
          <p:cNvSpPr>
            <a:spLocks noGrp="1"/>
          </p:cNvSpPr>
          <p:nvPr>
            <p:ph type="ftr" sz="quarter" idx="11"/>
          </p:nvPr>
        </p:nvSpPr>
        <p:spPr/>
        <p:txBody>
          <a:bodyPr/>
          <a:lstStyle/>
          <a:p>
            <a:endParaRPr lang="es-CO"/>
          </a:p>
        </p:txBody>
      </p:sp>
      <p:sp>
        <p:nvSpPr>
          <p:cNvPr id="6" name="Slide Number Placeholder 5">
            <a:extLst>
              <a:ext uri="{FF2B5EF4-FFF2-40B4-BE49-F238E27FC236}">
                <a16:creationId xmlns:a16="http://schemas.microsoft.com/office/drawing/2014/main" id="{83EDA285-EB37-40AF-A668-E86C712FFA9B}"/>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1974405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34D4C-FF89-4CAA-BBA2-9516C243CC72}"/>
              </a:ext>
            </a:extLst>
          </p:cNvPr>
          <p:cNvSpPr>
            <a:spLocks noGrp="1"/>
          </p:cNvSpPr>
          <p:nvPr>
            <p:ph type="title"/>
          </p:nvPr>
        </p:nvSpPr>
        <p:spPr/>
        <p:txBody>
          <a:bodyPr/>
          <a:lstStyle/>
          <a:p>
            <a:r>
              <a:rPr lang="en-US"/>
              <a:t>Click to edit Master title style</a:t>
            </a:r>
            <a:endParaRPr lang="es-CO"/>
          </a:p>
        </p:txBody>
      </p:sp>
      <p:sp>
        <p:nvSpPr>
          <p:cNvPr id="3" name="Content Placeholder 2">
            <a:extLst>
              <a:ext uri="{FF2B5EF4-FFF2-40B4-BE49-F238E27FC236}">
                <a16:creationId xmlns:a16="http://schemas.microsoft.com/office/drawing/2014/main" id="{90FCD450-89FE-4A08-9E1C-B1674DCB47D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Content Placeholder 3">
            <a:extLst>
              <a:ext uri="{FF2B5EF4-FFF2-40B4-BE49-F238E27FC236}">
                <a16:creationId xmlns:a16="http://schemas.microsoft.com/office/drawing/2014/main" id="{53C3645D-9CBF-4893-A2C0-FC77C5D24F1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5" name="Date Placeholder 4">
            <a:extLst>
              <a:ext uri="{FF2B5EF4-FFF2-40B4-BE49-F238E27FC236}">
                <a16:creationId xmlns:a16="http://schemas.microsoft.com/office/drawing/2014/main" id="{E6C92A88-0832-4C1E-ACFD-30F6C7EC4DBF}"/>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6" name="Footer Placeholder 5">
            <a:extLst>
              <a:ext uri="{FF2B5EF4-FFF2-40B4-BE49-F238E27FC236}">
                <a16:creationId xmlns:a16="http://schemas.microsoft.com/office/drawing/2014/main" id="{24DAAA35-6810-41A8-B25D-F045F52991EA}"/>
              </a:ext>
            </a:extLst>
          </p:cNvPr>
          <p:cNvSpPr>
            <a:spLocks noGrp="1"/>
          </p:cNvSpPr>
          <p:nvPr>
            <p:ph type="ftr" sz="quarter" idx="11"/>
          </p:nvPr>
        </p:nvSpPr>
        <p:spPr/>
        <p:txBody>
          <a:bodyPr/>
          <a:lstStyle/>
          <a:p>
            <a:endParaRPr lang="es-CO"/>
          </a:p>
        </p:txBody>
      </p:sp>
      <p:sp>
        <p:nvSpPr>
          <p:cNvPr id="7" name="Slide Number Placeholder 6">
            <a:extLst>
              <a:ext uri="{FF2B5EF4-FFF2-40B4-BE49-F238E27FC236}">
                <a16:creationId xmlns:a16="http://schemas.microsoft.com/office/drawing/2014/main" id="{63ED535F-7E13-4D1A-9E2A-7A21D5101ECF}"/>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3286176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B0EE6-4F4B-4965-AAFB-E9C6931D89AD}"/>
              </a:ext>
            </a:extLst>
          </p:cNvPr>
          <p:cNvSpPr>
            <a:spLocks noGrp="1"/>
          </p:cNvSpPr>
          <p:nvPr>
            <p:ph type="title"/>
          </p:nvPr>
        </p:nvSpPr>
        <p:spPr>
          <a:xfrm>
            <a:off x="839788" y="365125"/>
            <a:ext cx="10515600" cy="1325563"/>
          </a:xfrm>
        </p:spPr>
        <p:txBody>
          <a:bodyPr/>
          <a:lstStyle/>
          <a:p>
            <a:r>
              <a:rPr lang="en-US"/>
              <a:t>Click to edit Master title style</a:t>
            </a:r>
            <a:endParaRPr lang="es-CO"/>
          </a:p>
        </p:txBody>
      </p:sp>
      <p:sp>
        <p:nvSpPr>
          <p:cNvPr id="3" name="Text Placeholder 2">
            <a:extLst>
              <a:ext uri="{FF2B5EF4-FFF2-40B4-BE49-F238E27FC236}">
                <a16:creationId xmlns:a16="http://schemas.microsoft.com/office/drawing/2014/main" id="{0964AACF-C5AD-4561-9294-4E100BD9170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5AF9F2-E68A-40BF-B9F3-45BB310BD9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5" name="Text Placeholder 4">
            <a:extLst>
              <a:ext uri="{FF2B5EF4-FFF2-40B4-BE49-F238E27FC236}">
                <a16:creationId xmlns:a16="http://schemas.microsoft.com/office/drawing/2014/main" id="{13B9C579-8E16-4EB1-8209-60DE10E6FF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5CF857-AE9F-4303-9143-272626293F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7" name="Date Placeholder 6">
            <a:extLst>
              <a:ext uri="{FF2B5EF4-FFF2-40B4-BE49-F238E27FC236}">
                <a16:creationId xmlns:a16="http://schemas.microsoft.com/office/drawing/2014/main" id="{4D0FC338-0EB4-4E67-B7E0-1F2D7BFBE93B}"/>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8" name="Footer Placeholder 7">
            <a:extLst>
              <a:ext uri="{FF2B5EF4-FFF2-40B4-BE49-F238E27FC236}">
                <a16:creationId xmlns:a16="http://schemas.microsoft.com/office/drawing/2014/main" id="{530FA154-16CC-42A2-91FF-6EB5E14296B8}"/>
              </a:ext>
            </a:extLst>
          </p:cNvPr>
          <p:cNvSpPr>
            <a:spLocks noGrp="1"/>
          </p:cNvSpPr>
          <p:nvPr>
            <p:ph type="ftr" sz="quarter" idx="11"/>
          </p:nvPr>
        </p:nvSpPr>
        <p:spPr/>
        <p:txBody>
          <a:bodyPr/>
          <a:lstStyle/>
          <a:p>
            <a:endParaRPr lang="es-CO"/>
          </a:p>
        </p:txBody>
      </p:sp>
      <p:sp>
        <p:nvSpPr>
          <p:cNvPr id="9" name="Slide Number Placeholder 8">
            <a:extLst>
              <a:ext uri="{FF2B5EF4-FFF2-40B4-BE49-F238E27FC236}">
                <a16:creationId xmlns:a16="http://schemas.microsoft.com/office/drawing/2014/main" id="{2FCCD848-2AA1-4326-9FEA-57194CAAE3E6}"/>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1522967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1102BB-EF1E-4199-AC81-42AB71D304B9}"/>
              </a:ext>
            </a:extLst>
          </p:cNvPr>
          <p:cNvSpPr>
            <a:spLocks noGrp="1"/>
          </p:cNvSpPr>
          <p:nvPr>
            <p:ph type="title"/>
          </p:nvPr>
        </p:nvSpPr>
        <p:spPr/>
        <p:txBody>
          <a:bodyPr/>
          <a:lstStyle/>
          <a:p>
            <a:r>
              <a:rPr lang="en-US"/>
              <a:t>Click to edit Master title style</a:t>
            </a:r>
            <a:endParaRPr lang="es-CO"/>
          </a:p>
        </p:txBody>
      </p:sp>
      <p:sp>
        <p:nvSpPr>
          <p:cNvPr id="3" name="Date Placeholder 2">
            <a:extLst>
              <a:ext uri="{FF2B5EF4-FFF2-40B4-BE49-F238E27FC236}">
                <a16:creationId xmlns:a16="http://schemas.microsoft.com/office/drawing/2014/main" id="{EDB15D53-AFF3-4EA2-90A2-EA72A8274278}"/>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4" name="Footer Placeholder 3">
            <a:extLst>
              <a:ext uri="{FF2B5EF4-FFF2-40B4-BE49-F238E27FC236}">
                <a16:creationId xmlns:a16="http://schemas.microsoft.com/office/drawing/2014/main" id="{9DEA851C-ED9C-426A-8E6F-B5DE6ABEADE6}"/>
              </a:ext>
            </a:extLst>
          </p:cNvPr>
          <p:cNvSpPr>
            <a:spLocks noGrp="1"/>
          </p:cNvSpPr>
          <p:nvPr>
            <p:ph type="ftr" sz="quarter" idx="11"/>
          </p:nvPr>
        </p:nvSpPr>
        <p:spPr/>
        <p:txBody>
          <a:bodyPr/>
          <a:lstStyle/>
          <a:p>
            <a:endParaRPr lang="es-CO"/>
          </a:p>
        </p:txBody>
      </p:sp>
      <p:sp>
        <p:nvSpPr>
          <p:cNvPr id="5" name="Slide Number Placeholder 4">
            <a:extLst>
              <a:ext uri="{FF2B5EF4-FFF2-40B4-BE49-F238E27FC236}">
                <a16:creationId xmlns:a16="http://schemas.microsoft.com/office/drawing/2014/main" id="{BD4D5912-A962-40B5-80D1-3F44867A5A24}"/>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26710202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0EC585-B814-4808-939B-E3BBF5140274}"/>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3" name="Footer Placeholder 2">
            <a:extLst>
              <a:ext uri="{FF2B5EF4-FFF2-40B4-BE49-F238E27FC236}">
                <a16:creationId xmlns:a16="http://schemas.microsoft.com/office/drawing/2014/main" id="{D8BDED23-374E-4419-B726-05E7FE9E1D2B}"/>
              </a:ext>
            </a:extLst>
          </p:cNvPr>
          <p:cNvSpPr>
            <a:spLocks noGrp="1"/>
          </p:cNvSpPr>
          <p:nvPr>
            <p:ph type="ftr" sz="quarter" idx="11"/>
          </p:nvPr>
        </p:nvSpPr>
        <p:spPr/>
        <p:txBody>
          <a:bodyPr/>
          <a:lstStyle/>
          <a:p>
            <a:endParaRPr lang="es-CO"/>
          </a:p>
        </p:txBody>
      </p:sp>
      <p:sp>
        <p:nvSpPr>
          <p:cNvPr id="4" name="Slide Number Placeholder 3">
            <a:extLst>
              <a:ext uri="{FF2B5EF4-FFF2-40B4-BE49-F238E27FC236}">
                <a16:creationId xmlns:a16="http://schemas.microsoft.com/office/drawing/2014/main" id="{756E3BDA-2EBD-4843-9AD3-74AF5C1856BE}"/>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297386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5D973-3E0D-4EB1-97F7-B956C07D07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O"/>
          </a:p>
        </p:txBody>
      </p:sp>
      <p:sp>
        <p:nvSpPr>
          <p:cNvPr id="3" name="Content Placeholder 2">
            <a:extLst>
              <a:ext uri="{FF2B5EF4-FFF2-40B4-BE49-F238E27FC236}">
                <a16:creationId xmlns:a16="http://schemas.microsoft.com/office/drawing/2014/main" id="{78427436-BDB2-4D9C-B42D-9CE160FC77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Text Placeholder 3">
            <a:extLst>
              <a:ext uri="{FF2B5EF4-FFF2-40B4-BE49-F238E27FC236}">
                <a16:creationId xmlns:a16="http://schemas.microsoft.com/office/drawing/2014/main" id="{7460EC6E-5E6B-43B4-A2F2-496CCFDC39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4A21F5-E302-4A7E-81A4-3140A9C68E9A}"/>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6" name="Footer Placeholder 5">
            <a:extLst>
              <a:ext uri="{FF2B5EF4-FFF2-40B4-BE49-F238E27FC236}">
                <a16:creationId xmlns:a16="http://schemas.microsoft.com/office/drawing/2014/main" id="{B46773C9-40CE-40B4-98FA-A2AF0332E4DA}"/>
              </a:ext>
            </a:extLst>
          </p:cNvPr>
          <p:cNvSpPr>
            <a:spLocks noGrp="1"/>
          </p:cNvSpPr>
          <p:nvPr>
            <p:ph type="ftr" sz="quarter" idx="11"/>
          </p:nvPr>
        </p:nvSpPr>
        <p:spPr/>
        <p:txBody>
          <a:bodyPr/>
          <a:lstStyle/>
          <a:p>
            <a:endParaRPr lang="es-CO"/>
          </a:p>
        </p:txBody>
      </p:sp>
      <p:sp>
        <p:nvSpPr>
          <p:cNvPr id="7" name="Slide Number Placeholder 6">
            <a:extLst>
              <a:ext uri="{FF2B5EF4-FFF2-40B4-BE49-F238E27FC236}">
                <a16:creationId xmlns:a16="http://schemas.microsoft.com/office/drawing/2014/main" id="{3969DB87-CA44-4224-A8CB-A65E79BAFD90}"/>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92655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2D786-58B8-4F55-B3A8-FD579959EB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s-CO"/>
          </a:p>
        </p:txBody>
      </p:sp>
      <p:sp>
        <p:nvSpPr>
          <p:cNvPr id="3" name="Picture Placeholder 2">
            <a:extLst>
              <a:ext uri="{FF2B5EF4-FFF2-40B4-BE49-F238E27FC236}">
                <a16:creationId xmlns:a16="http://schemas.microsoft.com/office/drawing/2014/main" id="{7762ECDE-3C71-4108-9235-28E0F74A0F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Text Placeholder 3">
            <a:extLst>
              <a:ext uri="{FF2B5EF4-FFF2-40B4-BE49-F238E27FC236}">
                <a16:creationId xmlns:a16="http://schemas.microsoft.com/office/drawing/2014/main" id="{97E1CD3E-912F-4585-A4F6-334CAF03D4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9E990F-9C26-4AEE-8F35-42BFAFE0CF57}"/>
              </a:ext>
            </a:extLst>
          </p:cNvPr>
          <p:cNvSpPr>
            <a:spLocks noGrp="1"/>
          </p:cNvSpPr>
          <p:nvPr>
            <p:ph type="dt" sz="half" idx="10"/>
          </p:nvPr>
        </p:nvSpPr>
        <p:spPr/>
        <p:txBody>
          <a:bodyPr/>
          <a:lstStyle/>
          <a:p>
            <a:fld id="{E061E804-248C-4AFA-BD0B-C9B8CE085D69}" type="datetimeFigureOut">
              <a:rPr lang="es-CO" smtClean="0"/>
              <a:t>11/01/2023</a:t>
            </a:fld>
            <a:endParaRPr lang="es-CO"/>
          </a:p>
        </p:txBody>
      </p:sp>
      <p:sp>
        <p:nvSpPr>
          <p:cNvPr id="6" name="Footer Placeholder 5">
            <a:extLst>
              <a:ext uri="{FF2B5EF4-FFF2-40B4-BE49-F238E27FC236}">
                <a16:creationId xmlns:a16="http://schemas.microsoft.com/office/drawing/2014/main" id="{DD3FD455-06DA-480B-A43B-2A85E060030F}"/>
              </a:ext>
            </a:extLst>
          </p:cNvPr>
          <p:cNvSpPr>
            <a:spLocks noGrp="1"/>
          </p:cNvSpPr>
          <p:nvPr>
            <p:ph type="ftr" sz="quarter" idx="11"/>
          </p:nvPr>
        </p:nvSpPr>
        <p:spPr/>
        <p:txBody>
          <a:bodyPr/>
          <a:lstStyle/>
          <a:p>
            <a:endParaRPr lang="es-CO"/>
          </a:p>
        </p:txBody>
      </p:sp>
      <p:sp>
        <p:nvSpPr>
          <p:cNvPr id="7" name="Slide Number Placeholder 6">
            <a:extLst>
              <a:ext uri="{FF2B5EF4-FFF2-40B4-BE49-F238E27FC236}">
                <a16:creationId xmlns:a16="http://schemas.microsoft.com/office/drawing/2014/main" id="{B39A7943-F1F0-46FD-9364-268709B2F3DE}"/>
              </a:ext>
            </a:extLst>
          </p:cNvPr>
          <p:cNvSpPr>
            <a:spLocks noGrp="1"/>
          </p:cNvSpPr>
          <p:nvPr>
            <p:ph type="sldNum" sz="quarter" idx="12"/>
          </p:nvPr>
        </p:nvSpPr>
        <p:spPr/>
        <p:txBody>
          <a:bodyPr/>
          <a:lstStyle/>
          <a:p>
            <a:fld id="{D3C51937-D6A4-457C-BFA6-7104B469BA48}" type="slidenum">
              <a:rPr lang="es-CO" smtClean="0"/>
              <a:t>‹#›</a:t>
            </a:fld>
            <a:endParaRPr lang="es-CO"/>
          </a:p>
        </p:txBody>
      </p:sp>
    </p:spTree>
    <p:extLst>
      <p:ext uri="{BB962C8B-B14F-4D97-AF65-F5344CB8AC3E}">
        <p14:creationId xmlns:p14="http://schemas.microsoft.com/office/powerpoint/2010/main" val="12297813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AF57CB-2A90-4A92-9121-E2BBC7A077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CO"/>
          </a:p>
        </p:txBody>
      </p:sp>
      <p:sp>
        <p:nvSpPr>
          <p:cNvPr id="3" name="Text Placeholder 2">
            <a:extLst>
              <a:ext uri="{FF2B5EF4-FFF2-40B4-BE49-F238E27FC236}">
                <a16:creationId xmlns:a16="http://schemas.microsoft.com/office/drawing/2014/main" id="{FFA00BA8-EEC1-49D2-A80E-ECE9AB085D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CO"/>
          </a:p>
        </p:txBody>
      </p:sp>
      <p:sp>
        <p:nvSpPr>
          <p:cNvPr id="4" name="Date Placeholder 3">
            <a:extLst>
              <a:ext uri="{FF2B5EF4-FFF2-40B4-BE49-F238E27FC236}">
                <a16:creationId xmlns:a16="http://schemas.microsoft.com/office/drawing/2014/main" id="{E8AC6880-BA85-49D5-A02F-C42B9DF3DA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61E804-248C-4AFA-BD0B-C9B8CE085D69}" type="datetimeFigureOut">
              <a:rPr lang="es-CO" smtClean="0"/>
              <a:t>11/01/2023</a:t>
            </a:fld>
            <a:endParaRPr lang="es-CO"/>
          </a:p>
        </p:txBody>
      </p:sp>
      <p:sp>
        <p:nvSpPr>
          <p:cNvPr id="5" name="Footer Placeholder 4">
            <a:extLst>
              <a:ext uri="{FF2B5EF4-FFF2-40B4-BE49-F238E27FC236}">
                <a16:creationId xmlns:a16="http://schemas.microsoft.com/office/drawing/2014/main" id="{B56642E8-A3B9-471B-910B-8B6E65B5F0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Slide Number Placeholder 5">
            <a:extLst>
              <a:ext uri="{FF2B5EF4-FFF2-40B4-BE49-F238E27FC236}">
                <a16:creationId xmlns:a16="http://schemas.microsoft.com/office/drawing/2014/main" id="{4DD721D7-87E2-4A2B-8D55-E5FAF7ECA2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C51937-D6A4-457C-BFA6-7104B469BA48}" type="slidenum">
              <a:rPr lang="es-CO" smtClean="0"/>
              <a:t>‹#›</a:t>
            </a:fld>
            <a:endParaRPr lang="es-CO"/>
          </a:p>
        </p:txBody>
      </p:sp>
    </p:spTree>
    <p:extLst>
      <p:ext uri="{BB962C8B-B14F-4D97-AF65-F5344CB8AC3E}">
        <p14:creationId xmlns:p14="http://schemas.microsoft.com/office/powerpoint/2010/main" val="3812091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A089E5-73CE-4E0F-97B5-2626262FF332}"/>
              </a:ext>
            </a:extLst>
          </p:cNvPr>
          <p:cNvPicPr>
            <a:picLocks noChangeAspect="1"/>
          </p:cNvPicPr>
          <p:nvPr/>
        </p:nvPicPr>
        <p:blipFill rotWithShape="1">
          <a:blip r:embed="rId2"/>
          <a:srcRect t="6058" r="14797" b="3033"/>
          <a:stretch/>
        </p:blipFill>
        <p:spPr>
          <a:xfrm>
            <a:off x="2562726" y="1"/>
            <a:ext cx="9629274" cy="6857999"/>
          </a:xfrm>
          <a:prstGeom prst="rect">
            <a:avLst/>
          </a:prstGeom>
        </p:spPr>
      </p:pic>
      <p:sp>
        <p:nvSpPr>
          <p:cNvPr id="9" name="Freeform: Shape 8">
            <a:extLst>
              <a:ext uri="{FF2B5EF4-FFF2-40B4-BE49-F238E27FC236}">
                <a16:creationId xmlns:a16="http://schemas.microsoft.com/office/drawing/2014/main" id="{D928DD85-BB99-450D-A702-2683E0296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6754318" cy="6858478"/>
          </a:xfrm>
          <a:custGeom>
            <a:avLst/>
            <a:gdLst>
              <a:gd name="connsiteX0" fmla="*/ 0 w 6754318"/>
              <a:gd name="connsiteY0" fmla="*/ 6858478 h 6858478"/>
              <a:gd name="connsiteX1" fmla="*/ 6754318 w 6754318"/>
              <a:gd name="connsiteY1" fmla="*/ 6858478 h 6858478"/>
              <a:gd name="connsiteX2" fmla="*/ 3577943 w 6754318"/>
              <a:gd name="connsiteY2" fmla="*/ 0 h 6858478"/>
              <a:gd name="connsiteX3" fmla="*/ 3572366 w 6754318"/>
              <a:gd name="connsiteY3" fmla="*/ 0 h 6858478"/>
              <a:gd name="connsiteX4" fmla="*/ 2506138 w 6754318"/>
              <a:gd name="connsiteY4" fmla="*/ 0 h 6858478"/>
              <a:gd name="connsiteX5" fmla="*/ 0 w 6754318"/>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4318" h="6858478">
                <a:moveTo>
                  <a:pt x="0" y="6858478"/>
                </a:moveTo>
                <a:lnTo>
                  <a:pt x="6754318" y="6858478"/>
                </a:lnTo>
                <a:lnTo>
                  <a:pt x="3577943" y="0"/>
                </a:lnTo>
                <a:lnTo>
                  <a:pt x="3572366" y="0"/>
                </a:lnTo>
                <a:lnTo>
                  <a:pt x="2506138" y="0"/>
                </a:lnTo>
                <a:lnTo>
                  <a:pt x="0"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240E5BD2-4019-4012-A1AA-628900E65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8"/>
            <a:ext cx="5953780" cy="6858478"/>
          </a:xfrm>
          <a:custGeom>
            <a:avLst/>
            <a:gdLst>
              <a:gd name="connsiteX0" fmla="*/ 0 w 5953780"/>
              <a:gd name="connsiteY0" fmla="*/ 6858478 h 6858478"/>
              <a:gd name="connsiteX1" fmla="*/ 5953780 w 5953780"/>
              <a:gd name="connsiteY1" fmla="*/ 6858478 h 6858478"/>
              <a:gd name="connsiteX2" fmla="*/ 2777405 w 5953780"/>
              <a:gd name="connsiteY2" fmla="*/ 0 h 6858478"/>
              <a:gd name="connsiteX3" fmla="*/ 2771828 w 5953780"/>
              <a:gd name="connsiteY3" fmla="*/ 0 h 6858478"/>
              <a:gd name="connsiteX4" fmla="*/ 1705600 w 5953780"/>
              <a:gd name="connsiteY4" fmla="*/ 0 h 6858478"/>
              <a:gd name="connsiteX5" fmla="*/ 0 w 5953780"/>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780" h="6858478">
                <a:moveTo>
                  <a:pt x="0" y="6858478"/>
                </a:moveTo>
                <a:lnTo>
                  <a:pt x="5953780" y="6858478"/>
                </a:lnTo>
                <a:lnTo>
                  <a:pt x="2777405" y="0"/>
                </a:lnTo>
                <a:lnTo>
                  <a:pt x="2771828" y="0"/>
                </a:lnTo>
                <a:lnTo>
                  <a:pt x="1705600" y="0"/>
                </a:lnTo>
                <a:lnTo>
                  <a:pt x="0"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D95E802-D230-467E-A506-EB7E520E88AB}"/>
              </a:ext>
            </a:extLst>
          </p:cNvPr>
          <p:cNvSpPr>
            <a:spLocks noGrp="1"/>
          </p:cNvSpPr>
          <p:nvPr>
            <p:ph type="ctrTitle"/>
          </p:nvPr>
        </p:nvSpPr>
        <p:spPr>
          <a:xfrm>
            <a:off x="0" y="2437506"/>
            <a:ext cx="5179060" cy="2248122"/>
          </a:xfrm>
        </p:spPr>
        <p:txBody>
          <a:bodyPr anchor="b">
            <a:normAutofit/>
          </a:bodyPr>
          <a:lstStyle/>
          <a:p>
            <a:pPr algn="l"/>
            <a:r>
              <a:rPr lang="es-CO" sz="5400" dirty="0"/>
              <a:t>Modelo de clasificación </a:t>
            </a:r>
          </a:p>
        </p:txBody>
      </p:sp>
      <p:sp>
        <p:nvSpPr>
          <p:cNvPr id="3" name="Subtitle 2">
            <a:extLst>
              <a:ext uri="{FF2B5EF4-FFF2-40B4-BE49-F238E27FC236}">
                <a16:creationId xmlns:a16="http://schemas.microsoft.com/office/drawing/2014/main" id="{60962971-E6D6-4807-A2C0-95B8E024F3F5}"/>
              </a:ext>
            </a:extLst>
          </p:cNvPr>
          <p:cNvSpPr>
            <a:spLocks noGrp="1"/>
          </p:cNvSpPr>
          <p:nvPr>
            <p:ph type="subTitle" idx="1"/>
          </p:nvPr>
        </p:nvSpPr>
        <p:spPr>
          <a:xfrm>
            <a:off x="80968" y="5702474"/>
            <a:ext cx="3205463" cy="1155525"/>
          </a:xfrm>
        </p:spPr>
        <p:txBody>
          <a:bodyPr anchor="t">
            <a:normAutofit/>
          </a:bodyPr>
          <a:lstStyle/>
          <a:p>
            <a:pPr algn="l"/>
            <a:r>
              <a:rPr lang="es-CO" sz="2000" dirty="0"/>
              <a:t>Laura Martínez</a:t>
            </a:r>
          </a:p>
          <a:p>
            <a:pPr algn="l"/>
            <a:r>
              <a:rPr lang="es-CO" sz="2000" dirty="0"/>
              <a:t>Rafael </a:t>
            </a:r>
            <a:r>
              <a:rPr lang="es-CO" sz="2000" dirty="0" err="1"/>
              <a:t>Figuerendo</a:t>
            </a:r>
            <a:r>
              <a:rPr lang="es-CO" sz="2000" dirty="0"/>
              <a:t> </a:t>
            </a:r>
          </a:p>
        </p:txBody>
      </p:sp>
    </p:spTree>
    <p:extLst>
      <p:ext uri="{BB962C8B-B14F-4D97-AF65-F5344CB8AC3E}">
        <p14:creationId xmlns:p14="http://schemas.microsoft.com/office/powerpoint/2010/main" val="358943000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5B4632-C963-4296-86F0-79AA9EA5A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8328" y="303591"/>
            <a:ext cx="4335327"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6944AAE7-3249-A36B-1B21-0C7345DC0830}"/>
              </a:ext>
            </a:extLst>
          </p:cNvPr>
          <p:cNvGraphicFramePr>
            <a:graphicFrameLocks noGrp="1"/>
          </p:cNvGraphicFramePr>
          <p:nvPr>
            <p:ph idx="1"/>
            <p:extLst>
              <p:ext uri="{D42A27DB-BD31-4B8C-83A1-F6EECF244321}">
                <p14:modId xmlns:p14="http://schemas.microsoft.com/office/powerpoint/2010/main" val="1650399746"/>
              </p:ext>
            </p:extLst>
          </p:nvPr>
        </p:nvGraphicFramePr>
        <p:xfrm>
          <a:off x="5166985" y="303591"/>
          <a:ext cx="6588691" cy="58967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86F882DA-F8AD-471E-BC2E-4C193A486CB5}"/>
              </a:ext>
            </a:extLst>
          </p:cNvPr>
          <p:cNvPicPr>
            <a:picLocks noChangeAspect="1"/>
          </p:cNvPicPr>
          <p:nvPr/>
        </p:nvPicPr>
        <p:blipFill>
          <a:blip r:embed="rId7"/>
          <a:stretch>
            <a:fillRect/>
          </a:stretch>
        </p:blipFill>
        <p:spPr>
          <a:xfrm>
            <a:off x="642621" y="1269833"/>
            <a:ext cx="3553460" cy="3547912"/>
          </a:xfrm>
          <a:prstGeom prst="rect">
            <a:avLst/>
          </a:prstGeom>
        </p:spPr>
      </p:pic>
    </p:spTree>
    <p:extLst>
      <p:ext uri="{BB962C8B-B14F-4D97-AF65-F5344CB8AC3E}">
        <p14:creationId xmlns:p14="http://schemas.microsoft.com/office/powerpoint/2010/main" val="3790446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E2DE4B13-BD34-4589-9877-BFB1C795D298}"/>
              </a:ext>
            </a:extLst>
          </p:cNvPr>
          <p:cNvSpPr/>
          <p:nvPr/>
        </p:nvSpPr>
        <p:spPr>
          <a:xfrm>
            <a:off x="838200" y="471398"/>
            <a:ext cx="6588691" cy="981254"/>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sp>
      <p:sp>
        <p:nvSpPr>
          <p:cNvPr id="7" name="Rectangle 6" descr="Trophy">
            <a:extLst>
              <a:ext uri="{FF2B5EF4-FFF2-40B4-BE49-F238E27FC236}">
                <a16:creationId xmlns:a16="http://schemas.microsoft.com/office/drawing/2014/main" id="{16530ECD-4C9B-4ECB-A293-5A13CFB0A1B9}"/>
              </a:ext>
            </a:extLst>
          </p:cNvPr>
          <p:cNvSpPr/>
          <p:nvPr/>
        </p:nvSpPr>
        <p:spPr>
          <a:xfrm>
            <a:off x="1135029" y="692181"/>
            <a:ext cx="539690" cy="539690"/>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grpSp>
        <p:nvGrpSpPr>
          <p:cNvPr id="8" name="Group 7">
            <a:extLst>
              <a:ext uri="{FF2B5EF4-FFF2-40B4-BE49-F238E27FC236}">
                <a16:creationId xmlns:a16="http://schemas.microsoft.com/office/drawing/2014/main" id="{71D9EABA-ECC5-4427-9C45-BFB5456DDDD9}"/>
              </a:ext>
            </a:extLst>
          </p:cNvPr>
          <p:cNvGrpSpPr/>
          <p:nvPr/>
        </p:nvGrpSpPr>
        <p:grpSpPr>
          <a:xfrm>
            <a:off x="1971549" y="471398"/>
            <a:ext cx="5455341" cy="981254"/>
            <a:chOff x="1133349" y="4606"/>
            <a:chExt cx="5455341" cy="981254"/>
          </a:xfrm>
        </p:grpSpPr>
        <p:sp>
          <p:nvSpPr>
            <p:cNvPr id="9" name="Rectangle 8">
              <a:extLst>
                <a:ext uri="{FF2B5EF4-FFF2-40B4-BE49-F238E27FC236}">
                  <a16:creationId xmlns:a16="http://schemas.microsoft.com/office/drawing/2014/main" id="{56C1520C-88D1-40EC-AF1A-5CA75696D4C0}"/>
                </a:ext>
              </a:extLst>
            </p:cNvPr>
            <p:cNvSpPr/>
            <p:nvPr/>
          </p:nvSpPr>
          <p:spPr>
            <a:xfrm>
              <a:off x="1133349" y="4606"/>
              <a:ext cx="5455341" cy="98125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0" name="TextBox 9">
              <a:extLst>
                <a:ext uri="{FF2B5EF4-FFF2-40B4-BE49-F238E27FC236}">
                  <a16:creationId xmlns:a16="http://schemas.microsoft.com/office/drawing/2014/main" id="{CD424174-57D3-4410-9DF9-85083C36AB22}"/>
                </a:ext>
              </a:extLst>
            </p:cNvPr>
            <p:cNvSpPr txBox="1"/>
            <p:nvPr/>
          </p:nvSpPr>
          <p:spPr>
            <a:xfrm>
              <a:off x="1133349" y="4606"/>
              <a:ext cx="5455341" cy="98125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dirty="0"/>
                <a:t>Objetivo : Clasificación de Películas ganadoras </a:t>
              </a:r>
              <a:endParaRPr lang="en-US" sz="1900" kern="1200" dirty="0"/>
            </a:p>
          </p:txBody>
        </p:sp>
      </p:grpSp>
      <p:pic>
        <p:nvPicPr>
          <p:cNvPr id="12" name="Picture 11">
            <a:extLst>
              <a:ext uri="{FF2B5EF4-FFF2-40B4-BE49-F238E27FC236}">
                <a16:creationId xmlns:a16="http://schemas.microsoft.com/office/drawing/2014/main" id="{299A4758-CD92-4709-A02C-48B43B887133}"/>
              </a:ext>
            </a:extLst>
          </p:cNvPr>
          <p:cNvPicPr>
            <a:picLocks noChangeAspect="1"/>
          </p:cNvPicPr>
          <p:nvPr/>
        </p:nvPicPr>
        <p:blipFill>
          <a:blip r:embed="rId4"/>
          <a:stretch>
            <a:fillRect/>
          </a:stretch>
        </p:blipFill>
        <p:spPr>
          <a:xfrm>
            <a:off x="838199" y="1673434"/>
            <a:ext cx="4617171" cy="3146215"/>
          </a:xfrm>
          <a:prstGeom prst="rect">
            <a:avLst/>
          </a:prstGeom>
        </p:spPr>
      </p:pic>
      <p:sp>
        <p:nvSpPr>
          <p:cNvPr id="13" name="Rectangle 12">
            <a:extLst>
              <a:ext uri="{FF2B5EF4-FFF2-40B4-BE49-F238E27FC236}">
                <a16:creationId xmlns:a16="http://schemas.microsoft.com/office/drawing/2014/main" id="{2ADE72AC-D24D-4810-8299-267EC2BDE8C5}"/>
              </a:ext>
            </a:extLst>
          </p:cNvPr>
          <p:cNvSpPr/>
          <p:nvPr/>
        </p:nvSpPr>
        <p:spPr>
          <a:xfrm>
            <a:off x="1495425" y="1673434"/>
            <a:ext cx="1152525" cy="3146215"/>
          </a:xfrm>
          <a:prstGeom prst="rect">
            <a:avLst/>
          </a:prstGeom>
          <a:noFill/>
          <a:ln w="19050">
            <a:solidFill>
              <a:srgbClr val="ED8B4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pic>
        <p:nvPicPr>
          <p:cNvPr id="15" name="Picture 14">
            <a:extLst>
              <a:ext uri="{FF2B5EF4-FFF2-40B4-BE49-F238E27FC236}">
                <a16:creationId xmlns:a16="http://schemas.microsoft.com/office/drawing/2014/main" id="{4061EAE3-4C9D-4FBD-A1CD-595F1071178F}"/>
              </a:ext>
            </a:extLst>
          </p:cNvPr>
          <p:cNvPicPr>
            <a:picLocks noChangeAspect="1"/>
          </p:cNvPicPr>
          <p:nvPr/>
        </p:nvPicPr>
        <p:blipFill rotWithShape="1">
          <a:blip r:embed="rId5"/>
          <a:srcRect l="90376"/>
          <a:stretch/>
        </p:blipFill>
        <p:spPr>
          <a:xfrm>
            <a:off x="5987012" y="1452652"/>
            <a:ext cx="1042438" cy="3533154"/>
          </a:xfrm>
          <a:prstGeom prst="rect">
            <a:avLst/>
          </a:prstGeom>
        </p:spPr>
      </p:pic>
      <p:sp>
        <p:nvSpPr>
          <p:cNvPr id="16" name="Rectangle 15">
            <a:extLst>
              <a:ext uri="{FF2B5EF4-FFF2-40B4-BE49-F238E27FC236}">
                <a16:creationId xmlns:a16="http://schemas.microsoft.com/office/drawing/2014/main" id="{149E2271-8C63-49A8-BCDD-FDADB1CDCE27}"/>
              </a:ext>
            </a:extLst>
          </p:cNvPr>
          <p:cNvSpPr/>
          <p:nvPr/>
        </p:nvSpPr>
        <p:spPr>
          <a:xfrm>
            <a:off x="5931969" y="1673434"/>
            <a:ext cx="1097482" cy="3146215"/>
          </a:xfrm>
          <a:prstGeom prst="rect">
            <a:avLst/>
          </a:prstGeom>
          <a:noFill/>
          <a:ln w="19050">
            <a:solidFill>
              <a:srgbClr val="ED8B4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19" name="TextBox 18">
            <a:extLst>
              <a:ext uri="{FF2B5EF4-FFF2-40B4-BE49-F238E27FC236}">
                <a16:creationId xmlns:a16="http://schemas.microsoft.com/office/drawing/2014/main" id="{335865CF-B9A5-464A-A53A-254CF52117AB}"/>
              </a:ext>
            </a:extLst>
          </p:cNvPr>
          <p:cNvSpPr txBox="1"/>
          <p:nvPr/>
        </p:nvSpPr>
        <p:spPr>
          <a:xfrm>
            <a:off x="838199" y="5282788"/>
            <a:ext cx="6588690" cy="646331"/>
          </a:xfrm>
          <a:prstGeom prst="rect">
            <a:avLst/>
          </a:prstGeom>
          <a:noFill/>
        </p:spPr>
        <p:txBody>
          <a:bodyPr wrap="square" rtlCol="0">
            <a:spAutoFit/>
          </a:bodyPr>
          <a:lstStyle/>
          <a:p>
            <a:r>
              <a:rPr lang="es-CO" sz="1200" b="1" dirty="0">
                <a:solidFill>
                  <a:schemeClr val="tx1">
                    <a:hueOff val="0"/>
                    <a:satOff val="0"/>
                    <a:lumOff val="0"/>
                    <a:alphaOff val="0"/>
                  </a:schemeClr>
                </a:solidFill>
              </a:rPr>
              <a:t>Tamaño del </a:t>
            </a:r>
            <a:r>
              <a:rPr lang="es-CO" sz="1200" b="1" dirty="0" err="1">
                <a:solidFill>
                  <a:schemeClr val="tx1">
                    <a:hueOff val="0"/>
                    <a:satOff val="0"/>
                    <a:lumOff val="0"/>
                    <a:alphaOff val="0"/>
                  </a:schemeClr>
                </a:solidFill>
              </a:rPr>
              <a:t>dataframe</a:t>
            </a:r>
            <a:r>
              <a:rPr lang="es-CO" sz="1200" b="1" dirty="0">
                <a:solidFill>
                  <a:schemeClr val="tx1">
                    <a:hueOff val="0"/>
                    <a:satOff val="0"/>
                    <a:lumOff val="0"/>
                    <a:alphaOff val="0"/>
                  </a:schemeClr>
                </a:solidFill>
              </a:rPr>
              <a:t>:</a:t>
            </a:r>
          </a:p>
          <a:p>
            <a:r>
              <a:rPr lang="es-CO" sz="1200" b="1" dirty="0">
                <a:solidFill>
                  <a:schemeClr val="tx1">
                    <a:hueOff val="0"/>
                    <a:satOff val="0"/>
                    <a:lumOff val="0"/>
                    <a:alphaOff val="0"/>
                  </a:schemeClr>
                </a:solidFill>
              </a:rPr>
              <a:t>1288 FILAS</a:t>
            </a:r>
          </a:p>
          <a:p>
            <a:r>
              <a:rPr lang="es-CO" sz="1200" b="1" dirty="0">
                <a:solidFill>
                  <a:schemeClr val="tx1">
                    <a:hueOff val="0"/>
                    <a:satOff val="0"/>
                    <a:lumOff val="0"/>
                    <a:alphaOff val="0"/>
                  </a:schemeClr>
                </a:solidFill>
              </a:rPr>
              <a:t>119 COLUMNAS</a:t>
            </a:r>
          </a:p>
        </p:txBody>
      </p:sp>
    </p:spTree>
    <p:extLst>
      <p:ext uri="{BB962C8B-B14F-4D97-AF65-F5344CB8AC3E}">
        <p14:creationId xmlns:p14="http://schemas.microsoft.com/office/powerpoint/2010/main" val="27068742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2CA4C5-5CFE-4C82-8458-BFC017E96FA1}"/>
              </a:ext>
            </a:extLst>
          </p:cNvPr>
          <p:cNvSpPr>
            <a:spLocks noGrp="1"/>
          </p:cNvSpPr>
          <p:nvPr>
            <p:ph idx="1"/>
          </p:nvPr>
        </p:nvSpPr>
        <p:spPr>
          <a:xfrm>
            <a:off x="869054" y="2124181"/>
            <a:ext cx="6588690" cy="1304819"/>
          </a:xfrm>
          <a:ln w="19050">
            <a:solidFill>
              <a:srgbClr val="ED8B49"/>
            </a:solidFill>
          </a:ln>
        </p:spPr>
        <p:txBody>
          <a:bodyPr>
            <a:normAutofit/>
          </a:bodyPr>
          <a:lstStyle/>
          <a:p>
            <a:pPr algn="just"/>
            <a:r>
              <a:rPr lang="es-CO" sz="1600" dirty="0"/>
              <a:t>El objetivo es que el modelo aprenda a realizar tareas específicas, como clasificación o regresión, mediante la generalización de patrones a partir de los datos de entrenamiento. En el aprendizaje supervisado, se tiene un conjunto de datos con las entradas y las salidas deseadas, y el modelo se entrena para producir salidas apropiadas para entradas nuevas.</a:t>
            </a:r>
          </a:p>
        </p:txBody>
      </p:sp>
      <p:sp>
        <p:nvSpPr>
          <p:cNvPr id="4" name="Rectangle: Rounded Corners 3">
            <a:extLst>
              <a:ext uri="{FF2B5EF4-FFF2-40B4-BE49-F238E27FC236}">
                <a16:creationId xmlns:a16="http://schemas.microsoft.com/office/drawing/2014/main" id="{C80A2342-2FA6-4D0D-BB80-D243984E3C1D}"/>
              </a:ext>
            </a:extLst>
          </p:cNvPr>
          <p:cNvSpPr/>
          <p:nvPr/>
        </p:nvSpPr>
        <p:spPr>
          <a:xfrm>
            <a:off x="838200" y="414248"/>
            <a:ext cx="6588691" cy="981254"/>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sp>
      <p:sp>
        <p:nvSpPr>
          <p:cNvPr id="5" name="Rectangle 4" descr="Check List">
            <a:extLst>
              <a:ext uri="{FF2B5EF4-FFF2-40B4-BE49-F238E27FC236}">
                <a16:creationId xmlns:a16="http://schemas.microsoft.com/office/drawing/2014/main" id="{E7BBD65E-903F-4775-8550-7F2580F95A0E}"/>
              </a:ext>
            </a:extLst>
          </p:cNvPr>
          <p:cNvSpPr/>
          <p:nvPr/>
        </p:nvSpPr>
        <p:spPr>
          <a:xfrm>
            <a:off x="1135029" y="635030"/>
            <a:ext cx="539690" cy="539690"/>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3">
              <a:hueOff val="0"/>
              <a:satOff val="0"/>
              <a:lumOff val="0"/>
              <a:alphaOff val="0"/>
            </a:schemeClr>
          </a:effectRef>
          <a:fontRef idx="minor">
            <a:schemeClr val="lt1"/>
          </a:fontRef>
        </p:style>
      </p:sp>
      <p:grpSp>
        <p:nvGrpSpPr>
          <p:cNvPr id="6" name="Group 5">
            <a:extLst>
              <a:ext uri="{FF2B5EF4-FFF2-40B4-BE49-F238E27FC236}">
                <a16:creationId xmlns:a16="http://schemas.microsoft.com/office/drawing/2014/main" id="{0C3AB25A-8A75-4623-A9AC-5B41EBAFF46E}"/>
              </a:ext>
            </a:extLst>
          </p:cNvPr>
          <p:cNvGrpSpPr/>
          <p:nvPr/>
        </p:nvGrpSpPr>
        <p:grpSpPr>
          <a:xfrm>
            <a:off x="1971549" y="414248"/>
            <a:ext cx="5455341" cy="981254"/>
            <a:chOff x="1133349" y="1231175"/>
            <a:chExt cx="5455341" cy="981254"/>
          </a:xfrm>
        </p:grpSpPr>
        <p:sp>
          <p:nvSpPr>
            <p:cNvPr id="7" name="Rectangle 6">
              <a:extLst>
                <a:ext uri="{FF2B5EF4-FFF2-40B4-BE49-F238E27FC236}">
                  <a16:creationId xmlns:a16="http://schemas.microsoft.com/office/drawing/2014/main" id="{BEDDD948-8304-4ABC-A667-C368C251E88E}"/>
                </a:ext>
              </a:extLst>
            </p:cNvPr>
            <p:cNvSpPr/>
            <p:nvPr/>
          </p:nvSpPr>
          <p:spPr>
            <a:xfrm>
              <a:off x="1133349" y="1231175"/>
              <a:ext cx="5455341" cy="98125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8" name="TextBox 7">
              <a:extLst>
                <a:ext uri="{FF2B5EF4-FFF2-40B4-BE49-F238E27FC236}">
                  <a16:creationId xmlns:a16="http://schemas.microsoft.com/office/drawing/2014/main" id="{11E8A0BA-2AEA-48BE-AB81-FFA910AAC778}"/>
                </a:ext>
              </a:extLst>
            </p:cNvPr>
            <p:cNvSpPr txBox="1"/>
            <p:nvPr/>
          </p:nvSpPr>
          <p:spPr>
            <a:xfrm>
              <a:off x="1133349" y="1231175"/>
              <a:ext cx="5455341" cy="98125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dirty="0"/>
                <a:t>Metodología : Aprendizaje Supervisado</a:t>
              </a:r>
              <a:endParaRPr lang="en-US" sz="1900" kern="1200" dirty="0"/>
            </a:p>
          </p:txBody>
        </p:sp>
      </p:grpSp>
      <p:pic>
        <p:nvPicPr>
          <p:cNvPr id="9" name="Picture 8">
            <a:extLst>
              <a:ext uri="{FF2B5EF4-FFF2-40B4-BE49-F238E27FC236}">
                <a16:creationId xmlns:a16="http://schemas.microsoft.com/office/drawing/2014/main" id="{6F1B3DE8-2E73-4C42-9036-ED842D1EAB00}"/>
              </a:ext>
            </a:extLst>
          </p:cNvPr>
          <p:cNvPicPr>
            <a:picLocks noChangeAspect="1"/>
          </p:cNvPicPr>
          <p:nvPr/>
        </p:nvPicPr>
        <p:blipFill rotWithShape="1">
          <a:blip r:embed="rId4"/>
          <a:srcRect l="7186" r="23768"/>
          <a:stretch/>
        </p:blipFill>
        <p:spPr>
          <a:xfrm>
            <a:off x="7551504" y="3061698"/>
            <a:ext cx="4089115" cy="2196101"/>
          </a:xfrm>
          <a:prstGeom prst="rect">
            <a:avLst/>
          </a:prstGeom>
        </p:spPr>
      </p:pic>
    </p:spTree>
    <p:extLst>
      <p:ext uri="{BB962C8B-B14F-4D97-AF65-F5344CB8AC3E}">
        <p14:creationId xmlns:p14="http://schemas.microsoft.com/office/powerpoint/2010/main" val="18794979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03A303A8-07FE-4AC4-BB1D-1EEE70B944FB}"/>
              </a:ext>
            </a:extLst>
          </p:cNvPr>
          <p:cNvSpPr/>
          <p:nvPr/>
        </p:nvSpPr>
        <p:spPr>
          <a:xfrm>
            <a:off x="838200" y="442823"/>
            <a:ext cx="6588691" cy="981254"/>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sp>
      <p:sp>
        <p:nvSpPr>
          <p:cNvPr id="5" name="Rectangle 4" descr="Mop and bucket">
            <a:extLst>
              <a:ext uri="{FF2B5EF4-FFF2-40B4-BE49-F238E27FC236}">
                <a16:creationId xmlns:a16="http://schemas.microsoft.com/office/drawing/2014/main" id="{C07DD335-4F27-4545-B764-692FC90B9D26}"/>
              </a:ext>
            </a:extLst>
          </p:cNvPr>
          <p:cNvSpPr/>
          <p:nvPr/>
        </p:nvSpPr>
        <p:spPr>
          <a:xfrm>
            <a:off x="1135029" y="663605"/>
            <a:ext cx="539690" cy="539690"/>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4">
              <a:hueOff val="0"/>
              <a:satOff val="0"/>
              <a:lumOff val="0"/>
              <a:alphaOff val="0"/>
            </a:schemeClr>
          </a:effectRef>
          <a:fontRef idx="minor">
            <a:schemeClr val="lt1"/>
          </a:fontRef>
        </p:style>
      </p:sp>
      <p:grpSp>
        <p:nvGrpSpPr>
          <p:cNvPr id="6" name="Group 5">
            <a:extLst>
              <a:ext uri="{FF2B5EF4-FFF2-40B4-BE49-F238E27FC236}">
                <a16:creationId xmlns:a16="http://schemas.microsoft.com/office/drawing/2014/main" id="{04335E09-8E80-454B-AF92-6D28C0AE8B99}"/>
              </a:ext>
            </a:extLst>
          </p:cNvPr>
          <p:cNvGrpSpPr/>
          <p:nvPr/>
        </p:nvGrpSpPr>
        <p:grpSpPr>
          <a:xfrm>
            <a:off x="1971549" y="442823"/>
            <a:ext cx="5455341" cy="981254"/>
            <a:chOff x="1133349" y="2457744"/>
            <a:chExt cx="5455341" cy="981254"/>
          </a:xfrm>
        </p:grpSpPr>
        <p:sp>
          <p:nvSpPr>
            <p:cNvPr id="7" name="Rectangle 6">
              <a:extLst>
                <a:ext uri="{FF2B5EF4-FFF2-40B4-BE49-F238E27FC236}">
                  <a16:creationId xmlns:a16="http://schemas.microsoft.com/office/drawing/2014/main" id="{5314DE15-5337-4FC5-A6BD-EC3E0D1E40CA}"/>
                </a:ext>
              </a:extLst>
            </p:cNvPr>
            <p:cNvSpPr/>
            <p:nvPr/>
          </p:nvSpPr>
          <p:spPr>
            <a:xfrm>
              <a:off x="1133349" y="2457744"/>
              <a:ext cx="5455341" cy="98125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8" name="TextBox 7">
              <a:extLst>
                <a:ext uri="{FF2B5EF4-FFF2-40B4-BE49-F238E27FC236}">
                  <a16:creationId xmlns:a16="http://schemas.microsoft.com/office/drawing/2014/main" id="{298DA036-FF1C-4FF2-9249-BFCA6F767263}"/>
                </a:ext>
              </a:extLst>
            </p:cNvPr>
            <p:cNvSpPr txBox="1"/>
            <p:nvPr/>
          </p:nvSpPr>
          <p:spPr>
            <a:xfrm>
              <a:off x="1133349" y="2457744"/>
              <a:ext cx="5455341" cy="98125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a:t>Análisis Exploratorio - Análisis y Limpieza</a:t>
              </a:r>
              <a:endParaRPr lang="en-US" sz="1900" kern="1200"/>
            </a:p>
          </p:txBody>
        </p:sp>
      </p:grpSp>
      <p:sp>
        <p:nvSpPr>
          <p:cNvPr id="9" name="TextBox 8">
            <a:extLst>
              <a:ext uri="{FF2B5EF4-FFF2-40B4-BE49-F238E27FC236}">
                <a16:creationId xmlns:a16="http://schemas.microsoft.com/office/drawing/2014/main" id="{6116185E-24FF-44C7-B5A2-D7862458018D}"/>
              </a:ext>
            </a:extLst>
          </p:cNvPr>
          <p:cNvSpPr txBox="1"/>
          <p:nvPr/>
        </p:nvSpPr>
        <p:spPr>
          <a:xfrm>
            <a:off x="1066800" y="1828800"/>
            <a:ext cx="10080060" cy="1477328"/>
          </a:xfrm>
          <a:prstGeom prst="rect">
            <a:avLst/>
          </a:prstGeom>
          <a:noFill/>
        </p:spPr>
        <p:txBody>
          <a:bodyPr wrap="square" rtlCol="0">
            <a:spAutoFit/>
          </a:bodyPr>
          <a:lstStyle/>
          <a:p>
            <a:pPr marL="342900" indent="-342900">
              <a:buAutoNum type="arabicPeriod"/>
            </a:pPr>
            <a:r>
              <a:rPr lang="es-CO" dirty="0"/>
              <a:t>Analizamos columna por columna identificado cuales tenían información que no fuera relevante para eliminarlas.</a:t>
            </a:r>
          </a:p>
          <a:p>
            <a:pPr marL="342900" indent="-342900">
              <a:buAutoNum type="arabicPeriod"/>
            </a:pPr>
            <a:r>
              <a:rPr lang="es-CO" dirty="0"/>
              <a:t>Realizamos una matriz de correlación para identificar las columnas que podríamos relacionar y luego con ellas llenar los datos vacíos y no perder información.</a:t>
            </a:r>
          </a:p>
          <a:p>
            <a:pPr marL="342900" indent="-342900">
              <a:buFont typeface="+mj-lt"/>
              <a:buAutoNum type="arabicPeriod"/>
            </a:pPr>
            <a:endParaRPr lang="es-CO" dirty="0"/>
          </a:p>
        </p:txBody>
      </p:sp>
      <p:pic>
        <p:nvPicPr>
          <p:cNvPr id="11" name="Picture 10">
            <a:extLst>
              <a:ext uri="{FF2B5EF4-FFF2-40B4-BE49-F238E27FC236}">
                <a16:creationId xmlns:a16="http://schemas.microsoft.com/office/drawing/2014/main" id="{2DB510AB-24ED-4B06-A4DF-94989869B085}"/>
              </a:ext>
            </a:extLst>
          </p:cNvPr>
          <p:cNvPicPr>
            <a:picLocks noChangeAspect="1"/>
          </p:cNvPicPr>
          <p:nvPr/>
        </p:nvPicPr>
        <p:blipFill>
          <a:blip r:embed="rId4"/>
          <a:stretch>
            <a:fillRect/>
          </a:stretch>
        </p:blipFill>
        <p:spPr>
          <a:xfrm>
            <a:off x="2423282" y="2982278"/>
            <a:ext cx="7056197" cy="2856547"/>
          </a:xfrm>
          <a:prstGeom prst="rect">
            <a:avLst/>
          </a:prstGeom>
        </p:spPr>
      </p:pic>
      <p:sp>
        <p:nvSpPr>
          <p:cNvPr id="13" name="TextBox 12">
            <a:extLst>
              <a:ext uri="{FF2B5EF4-FFF2-40B4-BE49-F238E27FC236}">
                <a16:creationId xmlns:a16="http://schemas.microsoft.com/office/drawing/2014/main" id="{DA3DA838-1AB1-4D2E-90C6-AFD62A1040E6}"/>
              </a:ext>
            </a:extLst>
          </p:cNvPr>
          <p:cNvSpPr txBox="1"/>
          <p:nvPr/>
        </p:nvSpPr>
        <p:spPr>
          <a:xfrm>
            <a:off x="1135029" y="6009729"/>
            <a:ext cx="10080060" cy="369332"/>
          </a:xfrm>
          <a:prstGeom prst="rect">
            <a:avLst/>
          </a:prstGeom>
          <a:noFill/>
        </p:spPr>
        <p:txBody>
          <a:bodyPr wrap="square">
            <a:spAutoFit/>
          </a:bodyPr>
          <a:lstStyle/>
          <a:p>
            <a:r>
              <a:rPr lang="es-CO" dirty="0"/>
              <a:t>3. Realizamos un </a:t>
            </a:r>
            <a:r>
              <a:rPr lang="es-CO" dirty="0" err="1"/>
              <a:t>dropna</a:t>
            </a:r>
            <a:r>
              <a:rPr lang="es-CO" dirty="0"/>
              <a:t> para eliminar los datos vacíos.</a:t>
            </a:r>
          </a:p>
        </p:txBody>
      </p:sp>
    </p:spTree>
    <p:extLst>
      <p:ext uri="{BB962C8B-B14F-4D97-AF65-F5344CB8AC3E}">
        <p14:creationId xmlns:p14="http://schemas.microsoft.com/office/powerpoint/2010/main" val="3127273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33AEAFE5-207E-4BF7-9DE5-59896DD04C0A}"/>
              </a:ext>
            </a:extLst>
          </p:cNvPr>
          <p:cNvSpPr/>
          <p:nvPr/>
        </p:nvSpPr>
        <p:spPr>
          <a:xfrm>
            <a:off x="506129" y="328523"/>
            <a:ext cx="6588691" cy="981254"/>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sp>
      <p:sp>
        <p:nvSpPr>
          <p:cNvPr id="3" name="Rectangle 2" descr="Gears">
            <a:extLst>
              <a:ext uri="{FF2B5EF4-FFF2-40B4-BE49-F238E27FC236}">
                <a16:creationId xmlns:a16="http://schemas.microsoft.com/office/drawing/2014/main" id="{B0333D11-B2B4-4C77-8E54-BF62159E7051}"/>
              </a:ext>
            </a:extLst>
          </p:cNvPr>
          <p:cNvSpPr/>
          <p:nvPr/>
        </p:nvSpPr>
        <p:spPr>
          <a:xfrm>
            <a:off x="802958" y="549306"/>
            <a:ext cx="539690" cy="539690"/>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5">
              <a:hueOff val="0"/>
              <a:satOff val="0"/>
              <a:lumOff val="0"/>
              <a:alphaOff val="0"/>
            </a:schemeClr>
          </a:effectRef>
          <a:fontRef idx="minor">
            <a:schemeClr val="lt1"/>
          </a:fontRef>
        </p:style>
      </p:sp>
      <p:grpSp>
        <p:nvGrpSpPr>
          <p:cNvPr id="4" name="Group 3">
            <a:extLst>
              <a:ext uri="{FF2B5EF4-FFF2-40B4-BE49-F238E27FC236}">
                <a16:creationId xmlns:a16="http://schemas.microsoft.com/office/drawing/2014/main" id="{38578046-6F91-4410-8384-B35394803CDE}"/>
              </a:ext>
            </a:extLst>
          </p:cNvPr>
          <p:cNvGrpSpPr/>
          <p:nvPr/>
        </p:nvGrpSpPr>
        <p:grpSpPr>
          <a:xfrm>
            <a:off x="1639478" y="328523"/>
            <a:ext cx="5455341" cy="981254"/>
            <a:chOff x="1133349" y="3684312"/>
            <a:chExt cx="5455341" cy="981254"/>
          </a:xfrm>
        </p:grpSpPr>
        <p:sp>
          <p:nvSpPr>
            <p:cNvPr id="5" name="Rectangle 4">
              <a:extLst>
                <a:ext uri="{FF2B5EF4-FFF2-40B4-BE49-F238E27FC236}">
                  <a16:creationId xmlns:a16="http://schemas.microsoft.com/office/drawing/2014/main" id="{7EE7E5C8-6F9C-4E03-9FA3-B5204CE357ED}"/>
                </a:ext>
              </a:extLst>
            </p:cNvPr>
            <p:cNvSpPr/>
            <p:nvPr/>
          </p:nvSpPr>
          <p:spPr>
            <a:xfrm>
              <a:off x="1133349" y="3684312"/>
              <a:ext cx="5455341" cy="98125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6" name="TextBox 5">
              <a:extLst>
                <a:ext uri="{FF2B5EF4-FFF2-40B4-BE49-F238E27FC236}">
                  <a16:creationId xmlns:a16="http://schemas.microsoft.com/office/drawing/2014/main" id="{79B71B83-BD2B-4D8D-8117-67F5E19E653A}"/>
                </a:ext>
              </a:extLst>
            </p:cNvPr>
            <p:cNvSpPr txBox="1"/>
            <p:nvPr/>
          </p:nvSpPr>
          <p:spPr>
            <a:xfrm>
              <a:off x="1133349" y="3684312"/>
              <a:ext cx="5455341" cy="98125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a:t>Modelo LOGIT y KNN: Entrenamiento, optimización </a:t>
              </a:r>
              <a:endParaRPr lang="en-US" sz="1900" kern="1200"/>
            </a:p>
          </p:txBody>
        </p:sp>
      </p:grpSp>
      <p:sp>
        <p:nvSpPr>
          <p:cNvPr id="8" name="TextBox 7">
            <a:extLst>
              <a:ext uri="{FF2B5EF4-FFF2-40B4-BE49-F238E27FC236}">
                <a16:creationId xmlns:a16="http://schemas.microsoft.com/office/drawing/2014/main" id="{02F32164-D016-4EE5-BB28-43EF87571D80}"/>
              </a:ext>
            </a:extLst>
          </p:cNvPr>
          <p:cNvSpPr txBox="1"/>
          <p:nvPr/>
        </p:nvSpPr>
        <p:spPr>
          <a:xfrm>
            <a:off x="676275" y="1910834"/>
            <a:ext cx="6096000" cy="369332"/>
          </a:xfrm>
          <a:prstGeom prst="rect">
            <a:avLst/>
          </a:prstGeom>
          <a:noFill/>
        </p:spPr>
        <p:txBody>
          <a:bodyPr wrap="square">
            <a:spAutoFit/>
          </a:bodyPr>
          <a:lstStyle/>
          <a:p>
            <a:r>
              <a:rPr lang="es-CO" dirty="0" err="1"/>
              <a:t>var_obj</a:t>
            </a:r>
            <a:r>
              <a:rPr lang="es-CO" dirty="0"/>
              <a:t> = </a:t>
            </a:r>
            <a:r>
              <a:rPr lang="es-CO" dirty="0" err="1"/>
              <a:t>df</a:t>
            </a:r>
            <a:r>
              <a:rPr lang="es-CO" dirty="0"/>
              <a:t>[["</a:t>
            </a:r>
            <a:r>
              <a:rPr lang="es-CO" dirty="0" err="1"/>
              <a:t>awards_wins_target</a:t>
            </a:r>
            <a:r>
              <a:rPr lang="es-CO" dirty="0"/>
              <a:t>"]]</a:t>
            </a:r>
          </a:p>
        </p:txBody>
      </p:sp>
      <p:sp>
        <p:nvSpPr>
          <p:cNvPr id="10" name="TextBox 9">
            <a:extLst>
              <a:ext uri="{FF2B5EF4-FFF2-40B4-BE49-F238E27FC236}">
                <a16:creationId xmlns:a16="http://schemas.microsoft.com/office/drawing/2014/main" id="{BD2B4E8F-CD53-41D5-919A-9BF8521605FA}"/>
              </a:ext>
            </a:extLst>
          </p:cNvPr>
          <p:cNvSpPr txBox="1"/>
          <p:nvPr/>
        </p:nvSpPr>
        <p:spPr>
          <a:xfrm>
            <a:off x="676275" y="2457361"/>
            <a:ext cx="10991850" cy="923330"/>
          </a:xfrm>
          <a:prstGeom prst="rect">
            <a:avLst/>
          </a:prstGeom>
          <a:noFill/>
        </p:spPr>
        <p:txBody>
          <a:bodyPr wrap="square">
            <a:spAutoFit/>
          </a:bodyPr>
          <a:lstStyle/>
          <a:p>
            <a:r>
              <a:rPr lang="es-CO" dirty="0"/>
              <a:t># Separamos los datos en dos matrices: una para las variables de entrada (X) y otra para la variable de salida (y)</a:t>
            </a:r>
          </a:p>
          <a:p>
            <a:r>
              <a:rPr lang="es-CO" dirty="0"/>
              <a:t>X = </a:t>
            </a:r>
            <a:r>
              <a:rPr lang="es-CO" dirty="0" err="1"/>
              <a:t>df_final.drop</a:t>
            </a:r>
            <a:r>
              <a:rPr lang="es-CO" dirty="0"/>
              <a:t>(["</a:t>
            </a:r>
            <a:r>
              <a:rPr lang="es-CO" dirty="0" err="1"/>
              <a:t>awards_wins_target</a:t>
            </a:r>
            <a:r>
              <a:rPr lang="es-CO" dirty="0"/>
              <a:t>"], axis = 1 )</a:t>
            </a:r>
          </a:p>
          <a:p>
            <a:r>
              <a:rPr lang="es-CO" dirty="0"/>
              <a:t>y = </a:t>
            </a:r>
            <a:r>
              <a:rPr lang="es-CO" dirty="0" err="1"/>
              <a:t>df_final</a:t>
            </a:r>
            <a:r>
              <a:rPr lang="es-CO" dirty="0"/>
              <a:t>[["</a:t>
            </a:r>
            <a:r>
              <a:rPr lang="es-CO" dirty="0" err="1"/>
              <a:t>awards_wins_target</a:t>
            </a:r>
            <a:r>
              <a:rPr lang="es-CO" dirty="0"/>
              <a:t>"]]</a:t>
            </a:r>
          </a:p>
        </p:txBody>
      </p:sp>
      <p:pic>
        <p:nvPicPr>
          <p:cNvPr id="12" name="Picture 11">
            <a:extLst>
              <a:ext uri="{FF2B5EF4-FFF2-40B4-BE49-F238E27FC236}">
                <a16:creationId xmlns:a16="http://schemas.microsoft.com/office/drawing/2014/main" id="{53874933-9162-4908-A049-713D1D641241}"/>
              </a:ext>
            </a:extLst>
          </p:cNvPr>
          <p:cNvPicPr>
            <a:picLocks noChangeAspect="1"/>
          </p:cNvPicPr>
          <p:nvPr/>
        </p:nvPicPr>
        <p:blipFill>
          <a:blip r:embed="rId4"/>
          <a:stretch>
            <a:fillRect/>
          </a:stretch>
        </p:blipFill>
        <p:spPr>
          <a:xfrm>
            <a:off x="850583" y="3682970"/>
            <a:ext cx="5140642" cy="1691739"/>
          </a:xfrm>
          <a:prstGeom prst="rect">
            <a:avLst/>
          </a:prstGeom>
          <a:ln w="19050">
            <a:solidFill>
              <a:srgbClr val="ED8B49"/>
            </a:solidFill>
          </a:ln>
        </p:spPr>
      </p:pic>
      <p:sp>
        <p:nvSpPr>
          <p:cNvPr id="13" name="TextBox 12">
            <a:extLst>
              <a:ext uri="{FF2B5EF4-FFF2-40B4-BE49-F238E27FC236}">
                <a16:creationId xmlns:a16="http://schemas.microsoft.com/office/drawing/2014/main" id="{083CCAA0-34E4-4EE2-98E6-AA7B46544AAD}"/>
              </a:ext>
            </a:extLst>
          </p:cNvPr>
          <p:cNvSpPr txBox="1"/>
          <p:nvPr/>
        </p:nvSpPr>
        <p:spPr>
          <a:xfrm>
            <a:off x="8107702" y="5924550"/>
            <a:ext cx="2419350" cy="371475"/>
          </a:xfrm>
          <a:prstGeom prst="rect">
            <a:avLst/>
          </a:prstGeom>
          <a:noFill/>
        </p:spPr>
        <p:txBody>
          <a:bodyPr wrap="square" rtlCol="0">
            <a:spAutoFit/>
          </a:bodyPr>
          <a:lstStyle/>
          <a:p>
            <a:pPr algn="ctr"/>
            <a:r>
              <a:rPr lang="es-CO" b="1" dirty="0">
                <a:solidFill>
                  <a:srgbClr val="ED8B49"/>
                </a:solidFill>
              </a:rPr>
              <a:t>KNN</a:t>
            </a:r>
          </a:p>
        </p:txBody>
      </p:sp>
      <p:pic>
        <p:nvPicPr>
          <p:cNvPr id="15" name="Picture 14">
            <a:extLst>
              <a:ext uri="{FF2B5EF4-FFF2-40B4-BE49-F238E27FC236}">
                <a16:creationId xmlns:a16="http://schemas.microsoft.com/office/drawing/2014/main" id="{919456B2-2160-458B-91D0-37E6F3779432}"/>
              </a:ext>
            </a:extLst>
          </p:cNvPr>
          <p:cNvPicPr>
            <a:picLocks noChangeAspect="1"/>
          </p:cNvPicPr>
          <p:nvPr/>
        </p:nvPicPr>
        <p:blipFill>
          <a:blip r:embed="rId5"/>
          <a:stretch>
            <a:fillRect/>
          </a:stretch>
        </p:blipFill>
        <p:spPr>
          <a:xfrm>
            <a:off x="6357531" y="3682405"/>
            <a:ext cx="5140642" cy="1691739"/>
          </a:xfrm>
          <a:prstGeom prst="rect">
            <a:avLst/>
          </a:prstGeom>
          <a:ln w="19050">
            <a:solidFill>
              <a:srgbClr val="ED8B49"/>
            </a:solidFill>
          </a:ln>
        </p:spPr>
      </p:pic>
      <p:sp>
        <p:nvSpPr>
          <p:cNvPr id="16" name="TextBox 15">
            <a:extLst>
              <a:ext uri="{FF2B5EF4-FFF2-40B4-BE49-F238E27FC236}">
                <a16:creationId xmlns:a16="http://schemas.microsoft.com/office/drawing/2014/main" id="{EDB480F6-BA49-463B-897C-DB1F1FABD54A}"/>
              </a:ext>
            </a:extLst>
          </p:cNvPr>
          <p:cNvSpPr txBox="1"/>
          <p:nvPr/>
        </p:nvSpPr>
        <p:spPr>
          <a:xfrm>
            <a:off x="2486025" y="5924550"/>
            <a:ext cx="2419350" cy="371475"/>
          </a:xfrm>
          <a:prstGeom prst="rect">
            <a:avLst/>
          </a:prstGeom>
          <a:noFill/>
        </p:spPr>
        <p:txBody>
          <a:bodyPr wrap="square" rtlCol="0">
            <a:spAutoFit/>
          </a:bodyPr>
          <a:lstStyle/>
          <a:p>
            <a:pPr algn="ctr"/>
            <a:r>
              <a:rPr lang="es-CO" b="1" dirty="0">
                <a:solidFill>
                  <a:srgbClr val="ED8B49"/>
                </a:solidFill>
              </a:rPr>
              <a:t>LOGIT</a:t>
            </a:r>
          </a:p>
        </p:txBody>
      </p:sp>
    </p:spTree>
    <p:extLst>
      <p:ext uri="{BB962C8B-B14F-4D97-AF65-F5344CB8AC3E}">
        <p14:creationId xmlns:p14="http://schemas.microsoft.com/office/powerpoint/2010/main" val="19962703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4D96419-E4AA-473F-9A59-59454FD89946}"/>
              </a:ext>
            </a:extLst>
          </p:cNvPr>
          <p:cNvSpPr/>
          <p:nvPr/>
        </p:nvSpPr>
        <p:spPr>
          <a:xfrm>
            <a:off x="592710" y="267093"/>
            <a:ext cx="6588691" cy="981254"/>
          </a:xfrm>
          <a:prstGeom prst="roundRect">
            <a:avLst>
              <a:gd name="adj" fmla="val 10000"/>
            </a:avLst>
          </a:prstGeom>
        </p:spPr>
        <p:style>
          <a:lnRef idx="0">
            <a:schemeClr val="dk1">
              <a:hueOff val="0"/>
              <a:satOff val="0"/>
              <a:lumOff val="0"/>
              <a:alphaOff val="0"/>
            </a:schemeClr>
          </a:lnRef>
          <a:fillRef idx="1">
            <a:schemeClr val="bg1">
              <a:lumMod val="95000"/>
              <a:hueOff val="0"/>
              <a:satOff val="0"/>
              <a:lumOff val="0"/>
              <a:alphaOff val="0"/>
            </a:schemeClr>
          </a:fillRef>
          <a:effectRef idx="0">
            <a:schemeClr val="bg1">
              <a:lumMod val="95000"/>
              <a:hueOff val="0"/>
              <a:satOff val="0"/>
              <a:lumOff val="0"/>
              <a:alphaOff val="0"/>
            </a:schemeClr>
          </a:effectRef>
          <a:fontRef idx="minor">
            <a:schemeClr val="dk1">
              <a:hueOff val="0"/>
              <a:satOff val="0"/>
              <a:lumOff val="0"/>
              <a:alphaOff val="0"/>
            </a:schemeClr>
          </a:fontRef>
        </p:style>
      </p:sp>
      <p:sp>
        <p:nvSpPr>
          <p:cNvPr id="3" name="Rectangle 2" descr="Bar chart">
            <a:extLst>
              <a:ext uri="{FF2B5EF4-FFF2-40B4-BE49-F238E27FC236}">
                <a16:creationId xmlns:a16="http://schemas.microsoft.com/office/drawing/2014/main" id="{A59A0767-7DC5-468F-A58A-223C8D7EEB01}"/>
              </a:ext>
            </a:extLst>
          </p:cNvPr>
          <p:cNvSpPr/>
          <p:nvPr/>
        </p:nvSpPr>
        <p:spPr>
          <a:xfrm>
            <a:off x="889539" y="487875"/>
            <a:ext cx="539690" cy="539690"/>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6">
              <a:hueOff val="0"/>
              <a:satOff val="0"/>
              <a:lumOff val="0"/>
              <a:alphaOff val="0"/>
            </a:schemeClr>
          </a:effectRef>
          <a:fontRef idx="minor">
            <a:schemeClr val="lt1"/>
          </a:fontRef>
        </p:style>
      </p:sp>
      <p:grpSp>
        <p:nvGrpSpPr>
          <p:cNvPr id="4" name="Group 3">
            <a:extLst>
              <a:ext uri="{FF2B5EF4-FFF2-40B4-BE49-F238E27FC236}">
                <a16:creationId xmlns:a16="http://schemas.microsoft.com/office/drawing/2014/main" id="{ED88E74F-1BE8-466C-934C-F1163C9CCD85}"/>
              </a:ext>
            </a:extLst>
          </p:cNvPr>
          <p:cNvGrpSpPr/>
          <p:nvPr/>
        </p:nvGrpSpPr>
        <p:grpSpPr>
          <a:xfrm>
            <a:off x="1726059" y="267093"/>
            <a:ext cx="5455341" cy="981254"/>
            <a:chOff x="1133349" y="4910881"/>
            <a:chExt cx="5455341" cy="981254"/>
          </a:xfrm>
        </p:grpSpPr>
        <p:sp>
          <p:nvSpPr>
            <p:cNvPr id="5" name="Rectangle 4">
              <a:extLst>
                <a:ext uri="{FF2B5EF4-FFF2-40B4-BE49-F238E27FC236}">
                  <a16:creationId xmlns:a16="http://schemas.microsoft.com/office/drawing/2014/main" id="{6B8CEB29-9408-40CE-AD3F-28DC509A7E53}"/>
                </a:ext>
              </a:extLst>
            </p:cNvPr>
            <p:cNvSpPr/>
            <p:nvPr/>
          </p:nvSpPr>
          <p:spPr>
            <a:xfrm>
              <a:off x="1133349" y="4910881"/>
              <a:ext cx="5455341" cy="98125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6" name="TextBox 5">
              <a:extLst>
                <a:ext uri="{FF2B5EF4-FFF2-40B4-BE49-F238E27FC236}">
                  <a16:creationId xmlns:a16="http://schemas.microsoft.com/office/drawing/2014/main" id="{AEEC7AB8-D75E-4ADA-96E8-739E89010CC9}"/>
                </a:ext>
              </a:extLst>
            </p:cNvPr>
            <p:cNvSpPr txBox="1"/>
            <p:nvPr/>
          </p:nvSpPr>
          <p:spPr>
            <a:xfrm>
              <a:off x="1133349" y="4910881"/>
              <a:ext cx="5455341" cy="98125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03849" tIns="103849" rIns="103849" bIns="103849" numCol="1" spcCol="1270" anchor="ctr" anchorCtr="0">
              <a:noAutofit/>
            </a:bodyPr>
            <a:lstStyle/>
            <a:p>
              <a:pPr marL="0" lvl="0" indent="0" algn="l" defTabSz="844550">
                <a:lnSpc>
                  <a:spcPct val="90000"/>
                </a:lnSpc>
                <a:spcBef>
                  <a:spcPct val="0"/>
                </a:spcBef>
                <a:spcAft>
                  <a:spcPct val="35000"/>
                </a:spcAft>
                <a:buNone/>
              </a:pPr>
              <a:r>
                <a:rPr lang="es-CO" sz="1900" kern="1200"/>
                <a:t>Análisis de resultado</a:t>
              </a:r>
              <a:endParaRPr lang="en-US" sz="1900" kern="1200" dirty="0"/>
            </a:p>
          </p:txBody>
        </p:sp>
      </p:grpSp>
      <p:sp>
        <p:nvSpPr>
          <p:cNvPr id="9" name="TextBox 8">
            <a:extLst>
              <a:ext uri="{FF2B5EF4-FFF2-40B4-BE49-F238E27FC236}">
                <a16:creationId xmlns:a16="http://schemas.microsoft.com/office/drawing/2014/main" id="{1D9D1E50-0533-4A03-AC9D-98A5037AD153}"/>
              </a:ext>
            </a:extLst>
          </p:cNvPr>
          <p:cNvSpPr txBox="1"/>
          <p:nvPr/>
        </p:nvSpPr>
        <p:spPr>
          <a:xfrm>
            <a:off x="592710" y="1879942"/>
            <a:ext cx="11037636" cy="4031873"/>
          </a:xfrm>
          <a:prstGeom prst="rect">
            <a:avLst/>
          </a:prstGeom>
          <a:noFill/>
        </p:spPr>
        <p:txBody>
          <a:bodyPr wrap="square">
            <a:spAutoFit/>
          </a:bodyPr>
          <a:lstStyle/>
          <a:p>
            <a:pPr marL="285750" indent="-285750" algn="just">
              <a:buFont typeface="Arial" panose="020B0604020202020204" pitchFamily="34" charset="0"/>
              <a:buChar char="•"/>
            </a:pPr>
            <a:r>
              <a:rPr lang="es-CO" sz="1600" dirty="0"/>
              <a:t>Se observa que en la regresión logística la precisión es de 0.51, el </a:t>
            </a:r>
            <a:r>
              <a:rPr lang="es-CO" sz="1600" dirty="0" err="1"/>
              <a:t>recall</a:t>
            </a:r>
            <a:r>
              <a:rPr lang="es-CO" sz="1600" dirty="0"/>
              <a:t> es de 0.89 y el f1-score es de 0.65 para el caso positivo, mientras que en el caso del clasificador bayesiano ingenuo multinomial la precisión es de 0.67, el </a:t>
            </a:r>
            <a:r>
              <a:rPr lang="es-CO" sz="1600" dirty="0" err="1"/>
              <a:t>recall</a:t>
            </a:r>
            <a:r>
              <a:rPr lang="es-CO" sz="1600" dirty="0"/>
              <a:t> es de 0.21 y el f1-score es de 0.32 para el caso positivo.</a:t>
            </a:r>
          </a:p>
          <a:p>
            <a:pPr marL="285750" indent="-285750" algn="just">
              <a:buFont typeface="Arial" panose="020B0604020202020204" pitchFamily="34" charset="0"/>
              <a:buChar char="•"/>
            </a:pPr>
            <a:endParaRPr lang="es-CO" sz="1600" dirty="0"/>
          </a:p>
          <a:p>
            <a:pPr marL="285750" indent="-285750" algn="just">
              <a:buFont typeface="Arial" panose="020B0604020202020204" pitchFamily="34" charset="0"/>
              <a:buChar char="•"/>
            </a:pPr>
            <a:r>
              <a:rPr lang="es-CO" sz="1600" dirty="0"/>
              <a:t>En conclusión se puede observar que el clasificador bayesiano ingenuo multinomial tiene una precisión mayor en comparación a la regresión logística, no obstante el </a:t>
            </a:r>
            <a:r>
              <a:rPr lang="es-CO" sz="1600" dirty="0" err="1"/>
              <a:t>recall</a:t>
            </a:r>
            <a:r>
              <a:rPr lang="es-CO" sz="1600" dirty="0"/>
              <a:t> es significativamente menor en el clasificador bayesiano ingenuo multinomial por lo que se está clasificando mejor pero tiene un alto porcentaje de Falsos negativos.</a:t>
            </a:r>
          </a:p>
          <a:p>
            <a:pPr marL="285750" indent="-285750" algn="just">
              <a:buFont typeface="Arial" panose="020B0604020202020204" pitchFamily="34" charset="0"/>
              <a:buChar char="•"/>
            </a:pPr>
            <a:endParaRPr lang="es-CO" sz="1600" dirty="0"/>
          </a:p>
          <a:p>
            <a:pPr marL="285750" indent="-285750" algn="just">
              <a:buFont typeface="Arial" panose="020B0604020202020204" pitchFamily="34" charset="0"/>
              <a:buChar char="•"/>
            </a:pPr>
            <a:r>
              <a:rPr lang="es-CO" sz="1600" dirty="0"/>
              <a:t>En este caso es difícil establecer cual es mejor ya que eso depende de lo que se quiera priorizar, si se quiere priorizar un alto porcentaje de verdaderos positivos en una categoría específica (precisión) entonces la regresión logística es mejor, si se quiere priorizar un alto porcentaje de predicciones positivas en general (</a:t>
            </a:r>
            <a:r>
              <a:rPr lang="es-CO" sz="1600" dirty="0" err="1"/>
              <a:t>recall</a:t>
            </a:r>
            <a:r>
              <a:rPr lang="es-CO" sz="1600" dirty="0"/>
              <a:t>) entonces el clasificador bayesiano ingenuo multinomial es mejor.</a:t>
            </a:r>
          </a:p>
          <a:p>
            <a:pPr marL="285750" indent="-285750" algn="just">
              <a:buFont typeface="Arial" panose="020B0604020202020204" pitchFamily="34" charset="0"/>
              <a:buChar char="•"/>
            </a:pPr>
            <a:endParaRPr lang="es-CO" sz="1600" dirty="0"/>
          </a:p>
          <a:p>
            <a:pPr marL="285750" indent="-285750" algn="just">
              <a:buFont typeface="Arial" panose="020B0604020202020204" pitchFamily="34" charset="0"/>
              <a:buChar char="•"/>
            </a:pPr>
            <a:endParaRPr lang="es-CO" sz="1600" dirty="0"/>
          </a:p>
          <a:p>
            <a:pPr marL="285750" indent="-285750" algn="just">
              <a:buFont typeface="Arial" panose="020B0604020202020204" pitchFamily="34" charset="0"/>
              <a:buChar char="•"/>
            </a:pPr>
            <a:endParaRPr lang="es-CO" sz="1600" dirty="0"/>
          </a:p>
          <a:p>
            <a:pPr marL="285750" indent="-285750" algn="just">
              <a:buFont typeface="Arial" panose="020B0604020202020204" pitchFamily="34" charset="0"/>
              <a:buChar char="•"/>
            </a:pPr>
            <a:endParaRPr lang="es-CO" sz="1600" dirty="0"/>
          </a:p>
        </p:txBody>
      </p:sp>
    </p:spTree>
    <p:extLst>
      <p:ext uri="{BB962C8B-B14F-4D97-AF65-F5344CB8AC3E}">
        <p14:creationId xmlns:p14="http://schemas.microsoft.com/office/powerpoint/2010/main" val="10203679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144</TotalTime>
  <Words>433</Words>
  <Application>Microsoft Office PowerPoint</Application>
  <PresentationFormat>Widescreen</PresentationFormat>
  <Paragraphs>33</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Modelo de clasificación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Modelo de clasificación </dc:title>
  <dc:creator>Martinez, Laura A</dc:creator>
  <cp:lastModifiedBy>Martinez, Laura A</cp:lastModifiedBy>
  <cp:revision>1</cp:revision>
  <dcterms:created xsi:type="dcterms:W3CDTF">2023-01-12T02:17:58Z</dcterms:created>
  <dcterms:modified xsi:type="dcterms:W3CDTF">2023-01-12T04:42:30Z</dcterms:modified>
</cp:coreProperties>
</file>

<file path=docProps/thumbnail.jpeg>
</file>